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6" r:id="rId2"/>
  </p:sldMasterIdLst>
  <p:sldIdLst>
    <p:sldId id="259" r:id="rId3"/>
    <p:sldId id="256" r:id="rId4"/>
    <p:sldId id="260" r:id="rId5"/>
  </p:sldIdLst>
  <p:sldSz cx="6119813" cy="2519363"/>
  <p:notesSz cx="6858000" cy="9144000"/>
  <p:defaultTextStyle>
    <a:defPPr>
      <a:defRPr lang="en-US"/>
    </a:defPPr>
    <a:lvl1pPr marL="0" algn="l" defTabSz="441107" rtl="0" eaLnBrk="1" latinLnBrk="0" hangingPunct="1">
      <a:defRPr sz="1737" kern="1200">
        <a:solidFill>
          <a:schemeClr val="tx1"/>
        </a:solidFill>
        <a:latin typeface="+mn-lt"/>
        <a:ea typeface="+mn-ea"/>
        <a:cs typeface="+mn-cs"/>
      </a:defRPr>
    </a:lvl1pPr>
    <a:lvl2pPr marL="441107" algn="l" defTabSz="441107" rtl="0" eaLnBrk="1" latinLnBrk="0" hangingPunct="1">
      <a:defRPr sz="1737" kern="1200">
        <a:solidFill>
          <a:schemeClr val="tx1"/>
        </a:solidFill>
        <a:latin typeface="+mn-lt"/>
        <a:ea typeface="+mn-ea"/>
        <a:cs typeface="+mn-cs"/>
      </a:defRPr>
    </a:lvl2pPr>
    <a:lvl3pPr marL="882213" algn="l" defTabSz="441107" rtl="0" eaLnBrk="1" latinLnBrk="0" hangingPunct="1">
      <a:defRPr sz="1737" kern="1200">
        <a:solidFill>
          <a:schemeClr val="tx1"/>
        </a:solidFill>
        <a:latin typeface="+mn-lt"/>
        <a:ea typeface="+mn-ea"/>
        <a:cs typeface="+mn-cs"/>
      </a:defRPr>
    </a:lvl3pPr>
    <a:lvl4pPr marL="1323320" algn="l" defTabSz="441107" rtl="0" eaLnBrk="1" latinLnBrk="0" hangingPunct="1">
      <a:defRPr sz="1737" kern="1200">
        <a:solidFill>
          <a:schemeClr val="tx1"/>
        </a:solidFill>
        <a:latin typeface="+mn-lt"/>
        <a:ea typeface="+mn-ea"/>
        <a:cs typeface="+mn-cs"/>
      </a:defRPr>
    </a:lvl4pPr>
    <a:lvl5pPr marL="1764426" algn="l" defTabSz="441107" rtl="0" eaLnBrk="1" latinLnBrk="0" hangingPunct="1">
      <a:defRPr sz="1737" kern="1200">
        <a:solidFill>
          <a:schemeClr val="tx1"/>
        </a:solidFill>
        <a:latin typeface="+mn-lt"/>
        <a:ea typeface="+mn-ea"/>
        <a:cs typeface="+mn-cs"/>
      </a:defRPr>
    </a:lvl5pPr>
    <a:lvl6pPr marL="2205533" algn="l" defTabSz="441107" rtl="0" eaLnBrk="1" latinLnBrk="0" hangingPunct="1">
      <a:defRPr sz="1737" kern="1200">
        <a:solidFill>
          <a:schemeClr val="tx1"/>
        </a:solidFill>
        <a:latin typeface="+mn-lt"/>
        <a:ea typeface="+mn-ea"/>
        <a:cs typeface="+mn-cs"/>
      </a:defRPr>
    </a:lvl6pPr>
    <a:lvl7pPr marL="2646639" algn="l" defTabSz="441107" rtl="0" eaLnBrk="1" latinLnBrk="0" hangingPunct="1">
      <a:defRPr sz="1737" kern="1200">
        <a:solidFill>
          <a:schemeClr val="tx1"/>
        </a:solidFill>
        <a:latin typeface="+mn-lt"/>
        <a:ea typeface="+mn-ea"/>
        <a:cs typeface="+mn-cs"/>
      </a:defRPr>
    </a:lvl7pPr>
    <a:lvl8pPr marL="3087746" algn="l" defTabSz="441107" rtl="0" eaLnBrk="1" latinLnBrk="0" hangingPunct="1">
      <a:defRPr sz="1737" kern="1200">
        <a:solidFill>
          <a:schemeClr val="tx1"/>
        </a:solidFill>
        <a:latin typeface="+mn-lt"/>
        <a:ea typeface="+mn-ea"/>
        <a:cs typeface="+mn-cs"/>
      </a:defRPr>
    </a:lvl8pPr>
    <a:lvl9pPr marL="3528852" algn="l" defTabSz="441107" rtl="0" eaLnBrk="1" latinLnBrk="0" hangingPunct="1">
      <a:defRPr sz="1737"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9" autoAdjust="0"/>
    <p:restoredTop sz="94660"/>
  </p:normalViewPr>
  <p:slideViewPr>
    <p:cSldViewPr snapToGrid="0">
      <p:cViewPr>
        <p:scale>
          <a:sx n="180" d="100"/>
          <a:sy n="180" d="100"/>
        </p:scale>
        <p:origin x="1344" y="11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3.xml"/><Relationship Id="rId10"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ryn Casey" userId="339dc7ee-b06b-4291-ae4f-b3e08f94be63" providerId="ADAL" clId="{4BCEB8F1-12A6-4E8C-B547-AB7D21417404}"/>
    <pc:docChg chg="delSld modSld">
      <pc:chgData name="Taryn Casey" userId="339dc7ee-b06b-4291-ae4f-b3e08f94be63" providerId="ADAL" clId="{4BCEB8F1-12A6-4E8C-B547-AB7D21417404}" dt="2022-11-30T02:38:48.930" v="12" actId="47"/>
      <pc:docMkLst>
        <pc:docMk/>
      </pc:docMkLst>
      <pc:sldChg chg="modSp mod">
        <pc:chgData name="Taryn Casey" userId="339dc7ee-b06b-4291-ae4f-b3e08f94be63" providerId="ADAL" clId="{4BCEB8F1-12A6-4E8C-B547-AB7D21417404}" dt="2022-11-30T02:38:45.378" v="11" actId="1076"/>
        <pc:sldMkLst>
          <pc:docMk/>
          <pc:sldMk cId="4034321812" sldId="259"/>
        </pc:sldMkLst>
        <pc:spChg chg="mod">
          <ac:chgData name="Taryn Casey" userId="339dc7ee-b06b-4291-ae4f-b3e08f94be63" providerId="ADAL" clId="{4BCEB8F1-12A6-4E8C-B547-AB7D21417404}" dt="2022-11-30T02:38:45.378" v="11" actId="1076"/>
          <ac:spMkLst>
            <pc:docMk/>
            <pc:sldMk cId="4034321812" sldId="259"/>
            <ac:spMk id="4" creationId="{0B8A222A-B138-CDA0-7FAF-EAB65D0C2A98}"/>
          </ac:spMkLst>
        </pc:spChg>
      </pc:sldChg>
      <pc:sldChg chg="del">
        <pc:chgData name="Taryn Casey" userId="339dc7ee-b06b-4291-ae4f-b3e08f94be63" providerId="ADAL" clId="{4BCEB8F1-12A6-4E8C-B547-AB7D21417404}" dt="2022-11-30T02:38:48.930" v="12" actId="47"/>
        <pc:sldMkLst>
          <pc:docMk/>
          <pc:sldMk cId="698209407" sldId="26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586027" y="412314"/>
            <a:ext cx="3562328" cy="877111"/>
          </a:xfrm>
        </p:spPr>
        <p:txBody>
          <a:bodyPr anchor="b">
            <a:noAutofit/>
          </a:bodyPr>
          <a:lstStyle>
            <a:lvl1pPr algn="l">
              <a:defRPr sz="2204" b="1">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586028" y="1323250"/>
            <a:ext cx="4768810" cy="296341"/>
          </a:xfrm>
        </p:spPr>
        <p:txBody>
          <a:bodyPr>
            <a:noAutofit/>
          </a:bodyPr>
          <a:lstStyle>
            <a:lvl1pPr marL="0" indent="0" algn="l">
              <a:buNone/>
              <a:defRPr sz="1175">
                <a:latin typeface="+mn-lt"/>
              </a:defRPr>
            </a:lvl1pPr>
            <a:lvl2pPr marL="167955" indent="0" algn="ctr">
              <a:buNone/>
              <a:defRPr sz="735"/>
            </a:lvl2pPr>
            <a:lvl3pPr marL="335909" indent="0" algn="ctr">
              <a:buNone/>
              <a:defRPr sz="661"/>
            </a:lvl3pPr>
            <a:lvl4pPr marL="503864" indent="0" algn="ctr">
              <a:buNone/>
              <a:defRPr sz="588"/>
            </a:lvl4pPr>
            <a:lvl5pPr marL="671818" indent="0" algn="ctr">
              <a:buNone/>
              <a:defRPr sz="588"/>
            </a:lvl5pPr>
            <a:lvl6pPr marL="839773" indent="0" algn="ctr">
              <a:buNone/>
              <a:defRPr sz="588"/>
            </a:lvl6pPr>
            <a:lvl7pPr marL="1007728" indent="0" algn="ctr">
              <a:buNone/>
              <a:defRPr sz="588"/>
            </a:lvl7pPr>
            <a:lvl8pPr marL="1175683" indent="0" algn="ctr">
              <a:buNone/>
              <a:defRPr sz="588"/>
            </a:lvl8pPr>
            <a:lvl9pPr marL="1343638" indent="0" algn="ctr">
              <a:buNone/>
              <a:defRPr sz="588"/>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9AC79249-FDC0-364D-A734-AE1DE1605D28}"/>
              </a:ext>
            </a:extLst>
          </p:cNvPr>
          <p:cNvSpPr/>
          <p:nvPr userDrawn="1"/>
        </p:nvSpPr>
        <p:spPr>
          <a:xfrm>
            <a:off x="0" y="1679575"/>
            <a:ext cx="6119813" cy="8397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1" dirty="0"/>
          </a:p>
        </p:txBody>
      </p:sp>
      <p:sp>
        <p:nvSpPr>
          <p:cNvPr id="5" name="Oval 4">
            <a:extLst>
              <a:ext uri="{FF2B5EF4-FFF2-40B4-BE49-F238E27FC236}">
                <a16:creationId xmlns:a16="http://schemas.microsoft.com/office/drawing/2014/main" id="{902465C8-266D-104C-9C49-323DF4A8277E}"/>
              </a:ext>
            </a:extLst>
          </p:cNvPr>
          <p:cNvSpPr/>
          <p:nvPr userDrawn="1"/>
        </p:nvSpPr>
        <p:spPr>
          <a:xfrm>
            <a:off x="293014" y="1822123"/>
            <a:ext cx="778637" cy="569856"/>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1" dirty="0"/>
          </a:p>
        </p:txBody>
      </p:sp>
      <p:sp>
        <p:nvSpPr>
          <p:cNvPr id="11" name="Freeform 10">
            <a:extLst>
              <a:ext uri="{FF2B5EF4-FFF2-40B4-BE49-F238E27FC236}">
                <a16:creationId xmlns:a16="http://schemas.microsoft.com/office/drawing/2014/main" id="{37979A1C-BF60-B345-A664-2E4F7A3461EB}"/>
              </a:ext>
            </a:extLst>
          </p:cNvPr>
          <p:cNvSpPr/>
          <p:nvPr userDrawn="1"/>
        </p:nvSpPr>
        <p:spPr>
          <a:xfrm>
            <a:off x="0" y="1679576"/>
            <a:ext cx="561439" cy="410896"/>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661" dirty="0"/>
          </a:p>
        </p:txBody>
      </p:sp>
      <p:sp>
        <p:nvSpPr>
          <p:cNvPr id="9" name="Freeform 8">
            <a:extLst>
              <a:ext uri="{FF2B5EF4-FFF2-40B4-BE49-F238E27FC236}">
                <a16:creationId xmlns:a16="http://schemas.microsoft.com/office/drawing/2014/main" id="{58080B3E-915C-2D4C-8608-596E1BFD6387}"/>
              </a:ext>
            </a:extLst>
          </p:cNvPr>
          <p:cNvSpPr/>
          <p:nvPr userDrawn="1"/>
        </p:nvSpPr>
        <p:spPr>
          <a:xfrm>
            <a:off x="0" y="2108467"/>
            <a:ext cx="561439" cy="410896"/>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661"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4148356" y="-1256"/>
            <a:ext cx="1971458" cy="1162706"/>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661"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661"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1" y="0"/>
            <a:ext cx="586027" cy="428892"/>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661" dirty="0"/>
          </a:p>
        </p:txBody>
      </p:sp>
      <p:sp>
        <p:nvSpPr>
          <p:cNvPr id="28" name="Freeform 27">
            <a:extLst>
              <a:ext uri="{FF2B5EF4-FFF2-40B4-BE49-F238E27FC236}">
                <a16:creationId xmlns:a16="http://schemas.microsoft.com/office/drawing/2014/main" id="{9E240E8A-950E-7946-826C-415CB5DACA43}"/>
              </a:ext>
            </a:extLst>
          </p:cNvPr>
          <p:cNvSpPr/>
          <p:nvPr userDrawn="1"/>
        </p:nvSpPr>
        <p:spPr>
          <a:xfrm>
            <a:off x="5533786" y="1682774"/>
            <a:ext cx="586027" cy="836589"/>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661" dirty="0"/>
          </a:p>
        </p:txBody>
      </p:sp>
    </p:spTree>
    <p:extLst>
      <p:ext uri="{BB962C8B-B14F-4D97-AF65-F5344CB8AC3E}">
        <p14:creationId xmlns:p14="http://schemas.microsoft.com/office/powerpoint/2010/main" val="1484534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meline">
    <p:bg>
      <p:bgPr>
        <a:solidFill>
          <a:schemeClr val="accent1"/>
        </a:solidFill>
        <a:effectLst/>
      </p:bgPr>
    </p:bg>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4307207" y="1"/>
            <a:ext cx="1812606" cy="1326579"/>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661"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243013" y="949770"/>
            <a:ext cx="1326579" cy="1812606"/>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661" dirty="0"/>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586027" y="139965"/>
            <a:ext cx="4908692" cy="486961"/>
          </a:xfrm>
        </p:spPr>
        <p:txBody>
          <a:bodyPr anchor="b">
            <a:noAutofit/>
          </a:bodyPr>
          <a:lstStyle>
            <a:lvl1pPr>
              <a:defRPr sz="1764" b="1">
                <a:solidFill>
                  <a:schemeClr val="bg1"/>
                </a:solidFill>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586027" y="766889"/>
            <a:ext cx="4908692" cy="1236837"/>
          </a:xfrm>
        </p:spPr>
        <p:txBody>
          <a:bodyPr>
            <a:noAutofit/>
          </a:bodyPr>
          <a:lstStyle>
            <a:lvl1pPr marL="0" indent="0">
              <a:buNone/>
              <a:defRPr>
                <a:solidFill>
                  <a:schemeClr val="bg1"/>
                </a:solidFill>
                <a:latin typeface="+mn-lt"/>
              </a:defRPr>
            </a:lvl1pPr>
            <a:lvl2pPr marL="167955" indent="0">
              <a:buNone/>
              <a:defRPr>
                <a:solidFill>
                  <a:schemeClr val="bg1"/>
                </a:solidFill>
                <a:latin typeface="+mn-lt"/>
              </a:defRPr>
            </a:lvl2pPr>
            <a:lvl3pPr marL="335909" indent="0">
              <a:buNone/>
              <a:defRPr>
                <a:solidFill>
                  <a:schemeClr val="bg1"/>
                </a:solidFill>
                <a:latin typeface="+mn-lt"/>
              </a:defRPr>
            </a:lvl3pPr>
            <a:lvl4pPr marL="503864" indent="0">
              <a:buNone/>
              <a:defRPr>
                <a:solidFill>
                  <a:schemeClr val="bg1"/>
                </a:solidFill>
                <a:latin typeface="+mn-lt"/>
              </a:defRPr>
            </a:lvl4pPr>
            <a:lvl5pPr marL="671818" indent="0">
              <a:buNone/>
              <a:defRPr>
                <a:solidFill>
                  <a:schemeClr val="bg1"/>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191245" y="2335077"/>
            <a:ext cx="853831" cy="134133"/>
          </a:xfrm>
          <a:prstGeom prst="rect">
            <a:avLst/>
          </a:prstGeom>
        </p:spPr>
        <p:txBody>
          <a:bodyPr vert="horz" lIns="91440" tIns="45720" rIns="91440" bIns="45720" rtlCol="0" anchor="ctr">
            <a:noAutofit/>
          </a:bodyPr>
          <a:lstStyle>
            <a:lvl1pPr algn="l">
              <a:defRPr sz="441">
                <a:solidFill>
                  <a:schemeClr val="accent3"/>
                </a:solidFill>
                <a:latin typeface="+mn-lt"/>
              </a:defRPr>
            </a:lvl1pPr>
          </a:lstStyle>
          <a:p>
            <a:fld id="{762D96F0-3DF6-41C1-B851-8EEB739C8D83}" type="datetime1">
              <a:rPr lang="en-US" smtClean="0"/>
              <a:t>11/30/2022</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2027188" y="2335077"/>
            <a:ext cx="2065437" cy="134133"/>
          </a:xfrm>
          <a:prstGeom prst="rect">
            <a:avLst/>
          </a:prstGeom>
        </p:spPr>
        <p:txBody>
          <a:bodyPr vert="horz" lIns="91440" tIns="45720" rIns="91440" bIns="45720" rtlCol="0" anchor="ctr">
            <a:noAutofit/>
          </a:bodyPr>
          <a:lstStyle>
            <a:lvl1pPr algn="ctr">
              <a:defRPr sz="441">
                <a:solidFill>
                  <a:schemeClr val="accent2"/>
                </a:solidFill>
                <a:latin typeface="+mn-lt"/>
              </a:defRPr>
            </a:lvl1pPr>
          </a:lstStyle>
          <a:p>
            <a:r>
              <a:rPr lang="en-US"/>
              <a:t>Template provided by Chamber of Commerce &amp; Industry Queensland</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5096470" y="2335077"/>
            <a:ext cx="832099" cy="134133"/>
          </a:xfrm>
          <a:prstGeom prst="rect">
            <a:avLst/>
          </a:prstGeom>
        </p:spPr>
        <p:txBody>
          <a:bodyPr vert="horz" lIns="91440" tIns="45720" rIns="91440" bIns="45720" rtlCol="0" anchor="ctr">
            <a:noAutofit/>
          </a:bodyPr>
          <a:lstStyle>
            <a:lvl1pPr algn="r">
              <a:defRPr sz="441">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813275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586027" y="139965"/>
            <a:ext cx="4908692" cy="486961"/>
          </a:xfrm>
        </p:spPr>
        <p:txBody>
          <a:bodyPr anchor="b">
            <a:noAutofit/>
          </a:bodyPr>
          <a:lstStyle>
            <a:lvl1pPr>
              <a:defRPr sz="1764"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586027" y="928764"/>
            <a:ext cx="2340828" cy="1039122"/>
          </a:xfrm>
        </p:spPr>
        <p:txBody>
          <a:bodyPr>
            <a:noAutofit/>
          </a:bodyPr>
          <a:lstStyle>
            <a:lvl1pPr marL="0" indent="0">
              <a:buNone/>
              <a:defRPr sz="735">
                <a:latin typeface="+mn-lt"/>
              </a:defRPr>
            </a:lvl1pPr>
            <a:lvl2pPr marL="167955" indent="0">
              <a:buNone/>
              <a:defRPr sz="661">
                <a:latin typeface="+mn-lt"/>
              </a:defRPr>
            </a:lvl2pPr>
            <a:lvl3pPr marL="335909" indent="0">
              <a:buNone/>
              <a:defRPr sz="588">
                <a:latin typeface="+mn-lt"/>
              </a:defRPr>
            </a:lvl3pPr>
            <a:lvl4pPr marL="503864" indent="0">
              <a:buNone/>
              <a:defRPr sz="514">
                <a:latin typeface="+mn-lt"/>
              </a:defRPr>
            </a:lvl4pPr>
            <a:lvl5pPr marL="671818" indent="0">
              <a:buNone/>
              <a:defRPr sz="514">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4307207" y="1"/>
            <a:ext cx="1812606" cy="1326579"/>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661"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4307207" y="1192784"/>
            <a:ext cx="1812606" cy="1326579"/>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661" dirty="0"/>
          </a:p>
        </p:txBody>
      </p:sp>
      <p:sp>
        <p:nvSpPr>
          <p:cNvPr id="6" name="Freeform 5">
            <a:extLst>
              <a:ext uri="{FF2B5EF4-FFF2-40B4-BE49-F238E27FC236}">
                <a16:creationId xmlns:a16="http://schemas.microsoft.com/office/drawing/2014/main" id="{D11C9832-A021-954E-A34F-2988D1189AE9}"/>
              </a:ext>
            </a:extLst>
          </p:cNvPr>
          <p:cNvSpPr/>
          <p:nvPr userDrawn="1"/>
        </p:nvSpPr>
        <p:spPr>
          <a:xfrm>
            <a:off x="0" y="0"/>
            <a:ext cx="468752" cy="343062"/>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661"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4056832" y="2053881"/>
            <a:ext cx="789261" cy="465482"/>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661"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661"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191245" y="2335077"/>
            <a:ext cx="1376958" cy="134133"/>
          </a:xfrm>
          <a:prstGeom prst="rect">
            <a:avLst/>
          </a:prstGeom>
        </p:spPr>
        <p:txBody>
          <a:bodyPr vert="horz" lIns="91440" tIns="45720" rIns="91440" bIns="45720" rtlCol="0" anchor="ctr">
            <a:noAutofit/>
          </a:bodyPr>
          <a:lstStyle>
            <a:lvl1pPr algn="l">
              <a:defRPr sz="441">
                <a:solidFill>
                  <a:schemeClr val="accent3"/>
                </a:solidFill>
                <a:latin typeface="+mn-lt"/>
              </a:defRPr>
            </a:lvl1pPr>
          </a:lstStyle>
          <a:p>
            <a:fld id="{FEF3D581-961D-4012-8414-F2F5518CA9A1}" type="datetime1">
              <a:rPr lang="en-US" smtClean="0"/>
              <a:t>11/30/2022</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2027188" y="2335077"/>
            <a:ext cx="2065437" cy="134133"/>
          </a:xfrm>
          <a:prstGeom prst="rect">
            <a:avLst/>
          </a:prstGeom>
        </p:spPr>
        <p:txBody>
          <a:bodyPr vert="horz" lIns="91440" tIns="45720" rIns="91440" bIns="45720" rtlCol="0" anchor="ctr">
            <a:noAutofit/>
          </a:bodyPr>
          <a:lstStyle>
            <a:lvl1pPr algn="ctr">
              <a:defRPr sz="441">
                <a:solidFill>
                  <a:schemeClr val="accent3"/>
                </a:solidFill>
                <a:latin typeface="+mn-lt"/>
              </a:defRPr>
            </a:lvl1pPr>
          </a:lstStyle>
          <a:p>
            <a:r>
              <a:rPr lang="en-US"/>
              <a:t>Template provided by Chamber of Commerce &amp; Industry Queensland</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5096470" y="2335077"/>
            <a:ext cx="832099" cy="134133"/>
          </a:xfrm>
          <a:prstGeom prst="rect">
            <a:avLst/>
          </a:prstGeom>
        </p:spPr>
        <p:txBody>
          <a:bodyPr vert="horz" lIns="91440" tIns="45720" rIns="91440" bIns="45720" rtlCol="0" anchor="ctr">
            <a:noAutofit/>
          </a:bodyPr>
          <a:lstStyle>
            <a:lvl1pPr algn="r">
              <a:defRPr sz="441">
                <a:solidFill>
                  <a:schemeClr val="accent2"/>
                </a:solidFill>
                <a:latin typeface="+mn-lt"/>
              </a:defRPr>
            </a:lvl1pPr>
          </a:lstStyle>
          <a:p>
            <a:fld id="{294A09A9-5501-47C1-A89A-A340965A2BE2}" type="slidenum">
              <a:rPr lang="en-US" smtClean="0"/>
              <a:pPr/>
              <a:t>‹#›</a:t>
            </a:fld>
            <a:endParaRPr lang="en-US" dirty="0"/>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3153890" y="928764"/>
            <a:ext cx="2340828" cy="1039122"/>
          </a:xfrm>
        </p:spPr>
        <p:txBody>
          <a:bodyPr>
            <a:noAutofit/>
          </a:bodyPr>
          <a:lstStyle>
            <a:lvl1pPr marL="0" indent="0">
              <a:buNone/>
              <a:defRPr sz="735">
                <a:latin typeface="+mn-lt"/>
              </a:defRPr>
            </a:lvl1pPr>
            <a:lvl2pPr marL="167955" indent="0">
              <a:buNone/>
              <a:defRPr sz="661">
                <a:latin typeface="+mn-lt"/>
              </a:defRPr>
            </a:lvl2pPr>
            <a:lvl3pPr marL="335909" indent="0">
              <a:buNone/>
              <a:defRPr sz="588">
                <a:latin typeface="+mn-lt"/>
              </a:defRPr>
            </a:lvl3pPr>
            <a:lvl4pPr marL="503864" indent="0">
              <a:buNone/>
              <a:defRPr sz="514">
                <a:latin typeface="+mn-lt"/>
              </a:defRPr>
            </a:lvl4pPr>
            <a:lvl5pPr marL="671818" indent="0">
              <a:buNone/>
              <a:defRPr sz="514">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586027" y="736812"/>
            <a:ext cx="2340828" cy="191951"/>
          </a:xfrm>
        </p:spPr>
        <p:txBody>
          <a:bodyPr>
            <a:noAutofit/>
          </a:bodyPr>
          <a:lstStyle>
            <a:lvl1pPr marL="0" indent="0">
              <a:buNone/>
              <a:defRPr sz="881" b="1">
                <a:latin typeface="+mj-lt"/>
              </a:defRPr>
            </a:lvl1pPr>
            <a:lvl2pPr marL="167955" indent="0">
              <a:buNone/>
              <a:defRPr sz="735" b="1">
                <a:latin typeface="+mj-lt"/>
              </a:defRPr>
            </a:lvl2pPr>
            <a:lvl3pPr marL="335909" indent="0">
              <a:buNone/>
              <a:defRPr sz="661" b="1">
                <a:latin typeface="+mj-lt"/>
              </a:defRPr>
            </a:lvl3pPr>
            <a:lvl4pPr marL="503864" indent="0">
              <a:buNone/>
              <a:defRPr sz="588" b="1">
                <a:latin typeface="+mj-lt"/>
              </a:defRPr>
            </a:lvl4pPr>
            <a:lvl5pPr marL="671818" indent="0">
              <a:buNone/>
              <a:defRPr sz="588"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3153890" y="736812"/>
            <a:ext cx="2340828" cy="191951"/>
          </a:xfrm>
        </p:spPr>
        <p:txBody>
          <a:bodyPr>
            <a:noAutofit/>
          </a:bodyPr>
          <a:lstStyle>
            <a:lvl1pPr marL="0" indent="0">
              <a:buNone/>
              <a:defRPr sz="881" b="1">
                <a:latin typeface="+mj-lt"/>
              </a:defRPr>
            </a:lvl1pPr>
            <a:lvl2pPr marL="167955" indent="0">
              <a:buNone/>
              <a:defRPr sz="735" b="1">
                <a:latin typeface="+mj-lt"/>
              </a:defRPr>
            </a:lvl2pPr>
            <a:lvl3pPr marL="335909" indent="0">
              <a:buNone/>
              <a:defRPr sz="661" b="1">
                <a:latin typeface="+mj-lt"/>
              </a:defRPr>
            </a:lvl3pPr>
            <a:lvl4pPr marL="503864" indent="0">
              <a:buNone/>
              <a:defRPr sz="588" b="1">
                <a:latin typeface="+mj-lt"/>
              </a:defRPr>
            </a:lvl4pPr>
            <a:lvl5pPr marL="671818" indent="0">
              <a:buNone/>
              <a:defRPr sz="588"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369164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3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586027" y="139965"/>
            <a:ext cx="4908692" cy="486961"/>
          </a:xfrm>
        </p:spPr>
        <p:txBody>
          <a:bodyPr anchor="b">
            <a:noAutofit/>
          </a:bodyPr>
          <a:lstStyle>
            <a:lvl1pPr>
              <a:defRPr sz="1764"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586026" y="928071"/>
            <a:ext cx="1615631" cy="1039122"/>
          </a:xfrm>
        </p:spPr>
        <p:txBody>
          <a:bodyPr>
            <a:noAutofit/>
          </a:bodyPr>
          <a:lstStyle>
            <a:lvl1pPr marL="0" indent="0">
              <a:buNone/>
              <a:defRPr sz="735">
                <a:latin typeface="+mn-lt"/>
              </a:defRPr>
            </a:lvl1pPr>
            <a:lvl2pPr marL="167955" indent="0">
              <a:buNone/>
              <a:defRPr sz="661">
                <a:latin typeface="+mn-lt"/>
              </a:defRPr>
            </a:lvl2pPr>
            <a:lvl3pPr marL="335909" indent="0">
              <a:buNone/>
              <a:defRPr sz="588">
                <a:latin typeface="+mn-lt"/>
              </a:defRPr>
            </a:lvl3pPr>
            <a:lvl4pPr marL="503864" indent="0">
              <a:buNone/>
              <a:defRPr sz="514">
                <a:latin typeface="+mn-lt"/>
              </a:defRPr>
            </a:lvl4pPr>
            <a:lvl5pPr marL="671818" indent="0">
              <a:buNone/>
              <a:defRPr sz="514">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rot="5400000">
            <a:off x="4550221" y="-243013"/>
            <a:ext cx="1326579" cy="1812606"/>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661" dirty="0"/>
          </a:p>
        </p:txBody>
      </p:sp>
      <p:sp>
        <p:nvSpPr>
          <p:cNvPr id="5" name="Freeform 4">
            <a:extLst>
              <a:ext uri="{FF2B5EF4-FFF2-40B4-BE49-F238E27FC236}">
                <a16:creationId xmlns:a16="http://schemas.microsoft.com/office/drawing/2014/main" id="{055FD0FC-C8FF-6741-A364-A29CDC6F9495}"/>
              </a:ext>
            </a:extLst>
          </p:cNvPr>
          <p:cNvSpPr/>
          <p:nvPr userDrawn="1"/>
        </p:nvSpPr>
        <p:spPr>
          <a:xfrm>
            <a:off x="-1187" y="1192784"/>
            <a:ext cx="1812606" cy="1326579"/>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661"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rot="5400000" flipH="1">
            <a:off x="5713906" y="2113456"/>
            <a:ext cx="343062" cy="468752"/>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661" dirty="0">
              <a:latin typeface="+mn-lt"/>
            </a:endParaRPr>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1298762" y="2053881"/>
            <a:ext cx="789261" cy="465482"/>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661"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661"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191244" y="2335077"/>
            <a:ext cx="887008" cy="134133"/>
          </a:xfrm>
          <a:prstGeom prst="rect">
            <a:avLst/>
          </a:prstGeom>
        </p:spPr>
        <p:txBody>
          <a:bodyPr vert="horz" lIns="91440" tIns="45720" rIns="91440" bIns="45720" rtlCol="0" anchor="ctr">
            <a:noAutofit/>
          </a:bodyPr>
          <a:lstStyle>
            <a:lvl1pPr algn="l">
              <a:defRPr sz="441">
                <a:solidFill>
                  <a:schemeClr val="accent2"/>
                </a:solidFill>
                <a:latin typeface="+mn-lt"/>
              </a:defRPr>
            </a:lvl1pPr>
          </a:lstStyle>
          <a:p>
            <a:fld id="{2F20AED6-8856-4843-96D0-5287926300C1}" type="datetime1">
              <a:rPr lang="en-US" smtClean="0"/>
              <a:t>11/30/2022</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2027188" y="2335077"/>
            <a:ext cx="2065437" cy="134133"/>
          </a:xfrm>
          <a:prstGeom prst="rect">
            <a:avLst/>
          </a:prstGeom>
        </p:spPr>
        <p:txBody>
          <a:bodyPr vert="horz" lIns="91440" tIns="45720" rIns="91440" bIns="45720" rtlCol="0" anchor="ctr">
            <a:noAutofit/>
          </a:bodyPr>
          <a:lstStyle>
            <a:lvl1pPr algn="ctr">
              <a:defRPr sz="441">
                <a:solidFill>
                  <a:schemeClr val="accent3"/>
                </a:solidFill>
                <a:latin typeface="+mn-lt"/>
              </a:defRPr>
            </a:lvl1pPr>
          </a:lstStyle>
          <a:p>
            <a:r>
              <a:rPr lang="en-US"/>
              <a:t>Template provided by Chamber of Commerce &amp; Industry Queensland</a:t>
            </a:r>
            <a:endParaRPr lang="en-US" dirty="0"/>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2351042" y="928071"/>
            <a:ext cx="1592837" cy="1039122"/>
          </a:xfrm>
        </p:spPr>
        <p:txBody>
          <a:bodyPr>
            <a:noAutofit/>
          </a:bodyPr>
          <a:lstStyle>
            <a:lvl1pPr marL="0" indent="0">
              <a:buNone/>
              <a:defRPr sz="735">
                <a:latin typeface="+mn-lt"/>
              </a:defRPr>
            </a:lvl1pPr>
            <a:lvl2pPr marL="167955" indent="0">
              <a:buNone/>
              <a:defRPr sz="661">
                <a:latin typeface="+mn-lt"/>
              </a:defRPr>
            </a:lvl2pPr>
            <a:lvl3pPr marL="335909" indent="0">
              <a:buNone/>
              <a:defRPr sz="588">
                <a:latin typeface="+mn-lt"/>
              </a:defRPr>
            </a:lvl3pPr>
            <a:lvl4pPr marL="503864" indent="0">
              <a:buNone/>
              <a:defRPr sz="514">
                <a:latin typeface="+mn-lt"/>
              </a:defRPr>
            </a:lvl4pPr>
            <a:lvl5pPr marL="671818" indent="0">
              <a:buNone/>
              <a:defRPr sz="514">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586028" y="736120"/>
            <a:ext cx="1592836" cy="191951"/>
          </a:xfrm>
        </p:spPr>
        <p:txBody>
          <a:bodyPr>
            <a:noAutofit/>
          </a:bodyPr>
          <a:lstStyle>
            <a:lvl1pPr marL="0" indent="0">
              <a:buNone/>
              <a:defRPr sz="881" b="1">
                <a:latin typeface="+mj-lt"/>
              </a:defRPr>
            </a:lvl1pPr>
            <a:lvl2pPr marL="167955" indent="0">
              <a:buNone/>
              <a:defRPr sz="735" b="1">
                <a:latin typeface="+mj-lt"/>
              </a:defRPr>
            </a:lvl2pPr>
            <a:lvl3pPr marL="335909" indent="0">
              <a:buNone/>
              <a:defRPr sz="661" b="1">
                <a:latin typeface="+mj-lt"/>
              </a:defRPr>
            </a:lvl3pPr>
            <a:lvl4pPr marL="503864" indent="0">
              <a:buNone/>
              <a:defRPr sz="588" b="1">
                <a:latin typeface="+mj-lt"/>
              </a:defRPr>
            </a:lvl4pPr>
            <a:lvl5pPr marL="671818" indent="0">
              <a:buNone/>
              <a:defRPr sz="588"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2351043" y="736120"/>
            <a:ext cx="1592836" cy="191951"/>
          </a:xfrm>
        </p:spPr>
        <p:txBody>
          <a:bodyPr>
            <a:noAutofit/>
          </a:bodyPr>
          <a:lstStyle>
            <a:lvl1pPr marL="0" indent="0">
              <a:buNone/>
              <a:defRPr sz="881" b="1">
                <a:latin typeface="+mj-lt"/>
              </a:defRPr>
            </a:lvl1pPr>
            <a:lvl2pPr marL="167955" indent="0">
              <a:buNone/>
              <a:defRPr sz="735" b="1">
                <a:latin typeface="+mj-lt"/>
              </a:defRPr>
            </a:lvl2pPr>
            <a:lvl3pPr marL="335909" indent="0">
              <a:buNone/>
              <a:defRPr sz="661" b="1">
                <a:latin typeface="+mj-lt"/>
              </a:defRPr>
            </a:lvl3pPr>
            <a:lvl4pPr marL="503864" indent="0">
              <a:buNone/>
              <a:defRPr sz="588" b="1">
                <a:latin typeface="+mj-lt"/>
              </a:defRPr>
            </a:lvl4pPr>
            <a:lvl5pPr marL="671818" indent="0">
              <a:buNone/>
              <a:defRPr sz="588"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a:extLst>
              <a:ext uri="{FF2B5EF4-FFF2-40B4-BE49-F238E27FC236}">
                <a16:creationId xmlns:a16="http://schemas.microsoft.com/office/drawing/2014/main" id="{43D62993-A055-DF4F-9286-4FFE3A5C7FD7}"/>
              </a:ext>
            </a:extLst>
          </p:cNvPr>
          <p:cNvSpPr>
            <a:spLocks noGrp="1"/>
          </p:cNvSpPr>
          <p:nvPr>
            <p:ph idx="13"/>
          </p:nvPr>
        </p:nvSpPr>
        <p:spPr>
          <a:xfrm>
            <a:off x="4116058" y="928071"/>
            <a:ext cx="1592837" cy="1039122"/>
          </a:xfrm>
        </p:spPr>
        <p:txBody>
          <a:bodyPr>
            <a:noAutofit/>
          </a:bodyPr>
          <a:lstStyle>
            <a:lvl1pPr marL="0" indent="0">
              <a:buNone/>
              <a:defRPr sz="735">
                <a:latin typeface="+mn-lt"/>
              </a:defRPr>
            </a:lvl1pPr>
            <a:lvl2pPr marL="167955" indent="0">
              <a:buNone/>
              <a:defRPr sz="661">
                <a:latin typeface="+mn-lt"/>
              </a:defRPr>
            </a:lvl2pPr>
            <a:lvl3pPr marL="335909" indent="0">
              <a:buNone/>
              <a:defRPr sz="588">
                <a:latin typeface="+mn-lt"/>
              </a:defRPr>
            </a:lvl3pPr>
            <a:lvl4pPr marL="503864" indent="0">
              <a:buNone/>
              <a:defRPr sz="514">
                <a:latin typeface="+mn-lt"/>
              </a:defRPr>
            </a:lvl4pPr>
            <a:lvl5pPr marL="671818" indent="0">
              <a:buNone/>
              <a:defRPr sz="514">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2">
            <a:extLst>
              <a:ext uri="{FF2B5EF4-FFF2-40B4-BE49-F238E27FC236}">
                <a16:creationId xmlns:a16="http://schemas.microsoft.com/office/drawing/2014/main" id="{A896DA2E-4448-254C-86D1-9E16E63CC6A0}"/>
              </a:ext>
            </a:extLst>
          </p:cNvPr>
          <p:cNvSpPr>
            <a:spLocks noGrp="1"/>
          </p:cNvSpPr>
          <p:nvPr>
            <p:ph idx="14"/>
          </p:nvPr>
        </p:nvSpPr>
        <p:spPr>
          <a:xfrm>
            <a:off x="4116059" y="736120"/>
            <a:ext cx="1592836" cy="191951"/>
          </a:xfrm>
        </p:spPr>
        <p:txBody>
          <a:bodyPr>
            <a:noAutofit/>
          </a:bodyPr>
          <a:lstStyle>
            <a:lvl1pPr marL="0" indent="0">
              <a:buNone/>
              <a:defRPr sz="881" b="1">
                <a:latin typeface="+mj-lt"/>
              </a:defRPr>
            </a:lvl1pPr>
            <a:lvl2pPr marL="167955" indent="0">
              <a:buNone/>
              <a:defRPr sz="735" b="1">
                <a:latin typeface="+mj-lt"/>
              </a:defRPr>
            </a:lvl2pPr>
            <a:lvl3pPr marL="335909" indent="0">
              <a:buNone/>
              <a:defRPr sz="661" b="1">
                <a:latin typeface="+mj-lt"/>
              </a:defRPr>
            </a:lvl3pPr>
            <a:lvl4pPr marL="503864" indent="0">
              <a:buNone/>
              <a:defRPr sz="588" b="1">
                <a:latin typeface="+mj-lt"/>
              </a:defRPr>
            </a:lvl4pPr>
            <a:lvl5pPr marL="671818" indent="0">
              <a:buNone/>
              <a:defRPr sz="588"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5096470" y="2335077"/>
            <a:ext cx="832099" cy="134133"/>
          </a:xfrm>
          <a:prstGeom prst="rect">
            <a:avLst/>
          </a:prstGeom>
        </p:spPr>
        <p:txBody>
          <a:bodyPr vert="horz" lIns="91440" tIns="45720" rIns="91440" bIns="45720" rtlCol="0" anchor="ctr">
            <a:noAutofit/>
          </a:bodyPr>
          <a:lstStyle>
            <a:lvl1pPr algn="r">
              <a:defRPr sz="441">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72649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586028" y="412314"/>
            <a:ext cx="3122288" cy="877111"/>
          </a:xfrm>
        </p:spPr>
        <p:txBody>
          <a:bodyPr anchor="b">
            <a:noAutofit/>
          </a:bodyPr>
          <a:lstStyle>
            <a:lvl1pPr algn="l">
              <a:defRPr sz="2204" b="1">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586027" y="1323250"/>
            <a:ext cx="3122287" cy="825542"/>
          </a:xfrm>
        </p:spPr>
        <p:txBody>
          <a:bodyPr>
            <a:noAutofit/>
          </a:bodyPr>
          <a:lstStyle>
            <a:lvl1pPr marL="0" indent="0" algn="l">
              <a:buNone/>
              <a:defRPr sz="1029">
                <a:latin typeface="+mn-lt"/>
              </a:defRPr>
            </a:lvl1pPr>
            <a:lvl2pPr marL="167955" indent="0" algn="ctr">
              <a:buNone/>
              <a:defRPr sz="735"/>
            </a:lvl2pPr>
            <a:lvl3pPr marL="335909" indent="0" algn="ctr">
              <a:buNone/>
              <a:defRPr sz="661"/>
            </a:lvl3pPr>
            <a:lvl4pPr marL="503864" indent="0" algn="ctr">
              <a:buNone/>
              <a:defRPr sz="588"/>
            </a:lvl4pPr>
            <a:lvl5pPr marL="671818" indent="0" algn="ctr">
              <a:buNone/>
              <a:defRPr sz="588"/>
            </a:lvl5pPr>
            <a:lvl6pPr marL="839773" indent="0" algn="ctr">
              <a:buNone/>
              <a:defRPr sz="588"/>
            </a:lvl6pPr>
            <a:lvl7pPr marL="1007728" indent="0" algn="ctr">
              <a:buNone/>
              <a:defRPr sz="588"/>
            </a:lvl7pPr>
            <a:lvl8pPr marL="1175683" indent="0" algn="ctr">
              <a:buNone/>
              <a:defRPr sz="588"/>
            </a:lvl8pPr>
            <a:lvl9pPr marL="1343638" indent="0" algn="ctr">
              <a:buNone/>
              <a:defRPr sz="588"/>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9AC79249-FDC0-364D-A734-AE1DE1605D28}"/>
              </a:ext>
            </a:extLst>
          </p:cNvPr>
          <p:cNvSpPr/>
          <p:nvPr userDrawn="1"/>
        </p:nvSpPr>
        <p:spPr>
          <a:xfrm>
            <a:off x="4148356" y="0"/>
            <a:ext cx="1971458" cy="25193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1"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4148356" y="1354071"/>
            <a:ext cx="1971458" cy="1167789"/>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661"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661"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1" y="0"/>
            <a:ext cx="586027" cy="428892"/>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661" dirty="0"/>
          </a:p>
        </p:txBody>
      </p:sp>
      <p:sp>
        <p:nvSpPr>
          <p:cNvPr id="17" name="Freeform 16">
            <a:extLst>
              <a:ext uri="{FF2B5EF4-FFF2-40B4-BE49-F238E27FC236}">
                <a16:creationId xmlns:a16="http://schemas.microsoft.com/office/drawing/2014/main" id="{39563C76-BC00-DE47-88F5-C24D3CE3325A}"/>
              </a:ext>
            </a:extLst>
          </p:cNvPr>
          <p:cNvSpPr/>
          <p:nvPr userDrawn="1"/>
        </p:nvSpPr>
        <p:spPr>
          <a:xfrm>
            <a:off x="5134085" y="-1"/>
            <a:ext cx="985729" cy="1167789"/>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661" dirty="0"/>
          </a:p>
        </p:txBody>
      </p:sp>
    </p:spTree>
    <p:extLst>
      <p:ext uri="{BB962C8B-B14F-4D97-AF65-F5344CB8AC3E}">
        <p14:creationId xmlns:p14="http://schemas.microsoft.com/office/powerpoint/2010/main" val="27328284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4977" y="412312"/>
            <a:ext cx="4589860" cy="877112"/>
          </a:xfrm>
        </p:spPr>
        <p:txBody>
          <a:bodyPr anchor="b"/>
          <a:lstStyle>
            <a:lvl1pPr algn="ctr">
              <a:defRPr sz="2204"/>
            </a:lvl1pPr>
          </a:lstStyle>
          <a:p>
            <a:r>
              <a:rPr lang="en-US"/>
              <a:t>Click to edit Master title style</a:t>
            </a:r>
            <a:endParaRPr lang="en-US" dirty="0"/>
          </a:p>
        </p:txBody>
      </p:sp>
      <p:sp>
        <p:nvSpPr>
          <p:cNvPr id="3" name="Subtitle 2"/>
          <p:cNvSpPr>
            <a:spLocks noGrp="1"/>
          </p:cNvSpPr>
          <p:nvPr>
            <p:ph type="subTitle" idx="1"/>
          </p:nvPr>
        </p:nvSpPr>
        <p:spPr>
          <a:xfrm>
            <a:off x="764977" y="1323249"/>
            <a:ext cx="4589860" cy="608263"/>
          </a:xfrm>
        </p:spPr>
        <p:txBody>
          <a:bodyPr/>
          <a:lstStyle>
            <a:lvl1pPr marL="0" indent="0" algn="ctr">
              <a:buNone/>
              <a:defRPr sz="882"/>
            </a:lvl1pPr>
            <a:lvl2pPr marL="167975" indent="0" algn="ctr">
              <a:buNone/>
              <a:defRPr sz="735"/>
            </a:lvl2pPr>
            <a:lvl3pPr marL="335951" indent="0" algn="ctr">
              <a:buNone/>
              <a:defRPr sz="661"/>
            </a:lvl3pPr>
            <a:lvl4pPr marL="503926" indent="0" algn="ctr">
              <a:buNone/>
              <a:defRPr sz="588"/>
            </a:lvl4pPr>
            <a:lvl5pPr marL="671901" indent="0" algn="ctr">
              <a:buNone/>
              <a:defRPr sz="588"/>
            </a:lvl5pPr>
            <a:lvl6pPr marL="839876" indent="0" algn="ctr">
              <a:buNone/>
              <a:defRPr sz="588"/>
            </a:lvl6pPr>
            <a:lvl7pPr marL="1007852" indent="0" algn="ctr">
              <a:buNone/>
              <a:defRPr sz="588"/>
            </a:lvl7pPr>
            <a:lvl8pPr marL="1175827" indent="0" algn="ctr">
              <a:buNone/>
              <a:defRPr sz="588"/>
            </a:lvl8pPr>
            <a:lvl9pPr marL="1343802" indent="0" algn="ctr">
              <a:buNone/>
              <a:defRPr sz="588"/>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066718E-0544-4DF5-9EB1-45A7DB94DCD0}" type="datetimeFigureOut">
              <a:rPr lang="en-AU" smtClean="0"/>
              <a:t>30/11/2022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BB007C7-949B-4598-B36E-E2CF45EF672A}" type="slidenum">
              <a:rPr lang="en-AU" smtClean="0"/>
              <a:t>‹#›</a:t>
            </a:fld>
            <a:endParaRPr lang="en-AU"/>
          </a:p>
        </p:txBody>
      </p:sp>
    </p:spTree>
    <p:extLst>
      <p:ext uri="{BB962C8B-B14F-4D97-AF65-F5344CB8AC3E}">
        <p14:creationId xmlns:p14="http://schemas.microsoft.com/office/powerpoint/2010/main" val="12110209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66718E-0544-4DF5-9EB1-45A7DB94DCD0}" type="datetimeFigureOut">
              <a:rPr lang="en-AU" smtClean="0"/>
              <a:t>30/11/2022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BB007C7-949B-4598-B36E-E2CF45EF672A}" type="slidenum">
              <a:rPr lang="en-AU" smtClean="0"/>
              <a:t>‹#›</a:t>
            </a:fld>
            <a:endParaRPr lang="en-AU"/>
          </a:p>
        </p:txBody>
      </p:sp>
    </p:spTree>
    <p:extLst>
      <p:ext uri="{BB962C8B-B14F-4D97-AF65-F5344CB8AC3E}">
        <p14:creationId xmlns:p14="http://schemas.microsoft.com/office/powerpoint/2010/main" val="25101899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17550" y="628091"/>
            <a:ext cx="5278339" cy="1047985"/>
          </a:xfrm>
        </p:spPr>
        <p:txBody>
          <a:bodyPr anchor="b"/>
          <a:lstStyle>
            <a:lvl1pPr>
              <a:defRPr sz="2204"/>
            </a:lvl1pPr>
          </a:lstStyle>
          <a:p>
            <a:r>
              <a:rPr lang="en-US"/>
              <a:t>Click to edit Master title style</a:t>
            </a:r>
            <a:endParaRPr lang="en-US" dirty="0"/>
          </a:p>
        </p:txBody>
      </p:sp>
      <p:sp>
        <p:nvSpPr>
          <p:cNvPr id="3" name="Text Placeholder 2"/>
          <p:cNvSpPr>
            <a:spLocks noGrp="1"/>
          </p:cNvSpPr>
          <p:nvPr>
            <p:ph type="body" idx="1"/>
          </p:nvPr>
        </p:nvSpPr>
        <p:spPr>
          <a:xfrm>
            <a:off x="417550" y="1685991"/>
            <a:ext cx="5278339" cy="551110"/>
          </a:xfrm>
        </p:spPr>
        <p:txBody>
          <a:bodyPr/>
          <a:lstStyle>
            <a:lvl1pPr marL="0" indent="0">
              <a:buNone/>
              <a:defRPr sz="882">
                <a:solidFill>
                  <a:schemeClr val="tx1">
                    <a:tint val="75000"/>
                  </a:schemeClr>
                </a:solidFill>
              </a:defRPr>
            </a:lvl1pPr>
            <a:lvl2pPr marL="167975" indent="0">
              <a:buNone/>
              <a:defRPr sz="735">
                <a:solidFill>
                  <a:schemeClr val="tx1">
                    <a:tint val="75000"/>
                  </a:schemeClr>
                </a:solidFill>
              </a:defRPr>
            </a:lvl2pPr>
            <a:lvl3pPr marL="335951" indent="0">
              <a:buNone/>
              <a:defRPr sz="661">
                <a:solidFill>
                  <a:schemeClr val="tx1">
                    <a:tint val="75000"/>
                  </a:schemeClr>
                </a:solidFill>
              </a:defRPr>
            </a:lvl3pPr>
            <a:lvl4pPr marL="503926" indent="0">
              <a:buNone/>
              <a:defRPr sz="588">
                <a:solidFill>
                  <a:schemeClr val="tx1">
                    <a:tint val="75000"/>
                  </a:schemeClr>
                </a:solidFill>
              </a:defRPr>
            </a:lvl4pPr>
            <a:lvl5pPr marL="671901" indent="0">
              <a:buNone/>
              <a:defRPr sz="588">
                <a:solidFill>
                  <a:schemeClr val="tx1">
                    <a:tint val="75000"/>
                  </a:schemeClr>
                </a:solidFill>
              </a:defRPr>
            </a:lvl5pPr>
            <a:lvl6pPr marL="839876" indent="0">
              <a:buNone/>
              <a:defRPr sz="588">
                <a:solidFill>
                  <a:schemeClr val="tx1">
                    <a:tint val="75000"/>
                  </a:schemeClr>
                </a:solidFill>
              </a:defRPr>
            </a:lvl6pPr>
            <a:lvl7pPr marL="1007852" indent="0">
              <a:buNone/>
              <a:defRPr sz="588">
                <a:solidFill>
                  <a:schemeClr val="tx1">
                    <a:tint val="75000"/>
                  </a:schemeClr>
                </a:solidFill>
              </a:defRPr>
            </a:lvl7pPr>
            <a:lvl8pPr marL="1175827" indent="0">
              <a:buNone/>
              <a:defRPr sz="588">
                <a:solidFill>
                  <a:schemeClr val="tx1">
                    <a:tint val="75000"/>
                  </a:schemeClr>
                </a:solidFill>
              </a:defRPr>
            </a:lvl8pPr>
            <a:lvl9pPr marL="1343802" indent="0">
              <a:buNone/>
              <a:defRPr sz="58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66718E-0544-4DF5-9EB1-45A7DB94DCD0}" type="datetimeFigureOut">
              <a:rPr lang="en-AU" smtClean="0"/>
              <a:t>30/11/2022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BB007C7-949B-4598-B36E-E2CF45EF672A}" type="slidenum">
              <a:rPr lang="en-AU" smtClean="0"/>
              <a:t>‹#›</a:t>
            </a:fld>
            <a:endParaRPr lang="en-AU"/>
          </a:p>
        </p:txBody>
      </p:sp>
    </p:spTree>
    <p:extLst>
      <p:ext uri="{BB962C8B-B14F-4D97-AF65-F5344CB8AC3E}">
        <p14:creationId xmlns:p14="http://schemas.microsoft.com/office/powerpoint/2010/main" val="2615803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20737" y="670664"/>
            <a:ext cx="2600921" cy="15985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098155" y="670664"/>
            <a:ext cx="2600921" cy="15985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066718E-0544-4DF5-9EB1-45A7DB94DCD0}" type="datetimeFigureOut">
              <a:rPr lang="en-AU" smtClean="0"/>
              <a:t>30/11/2022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BB007C7-949B-4598-B36E-E2CF45EF672A}" type="slidenum">
              <a:rPr lang="en-AU" smtClean="0"/>
              <a:t>‹#›</a:t>
            </a:fld>
            <a:endParaRPr lang="en-AU"/>
          </a:p>
        </p:txBody>
      </p:sp>
    </p:spTree>
    <p:extLst>
      <p:ext uri="{BB962C8B-B14F-4D97-AF65-F5344CB8AC3E}">
        <p14:creationId xmlns:p14="http://schemas.microsoft.com/office/powerpoint/2010/main" val="22393039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1534" y="134133"/>
            <a:ext cx="5278339" cy="486960"/>
          </a:xfrm>
        </p:spPr>
        <p:txBody>
          <a:bodyPr/>
          <a:lstStyle/>
          <a:p>
            <a:r>
              <a:rPr lang="en-US"/>
              <a:t>Click to edit Master title style</a:t>
            </a:r>
            <a:endParaRPr lang="en-US" dirty="0"/>
          </a:p>
        </p:txBody>
      </p:sp>
      <p:sp>
        <p:nvSpPr>
          <p:cNvPr id="3" name="Text Placeholder 2"/>
          <p:cNvSpPr>
            <a:spLocks noGrp="1"/>
          </p:cNvSpPr>
          <p:nvPr>
            <p:ph type="body" idx="1"/>
          </p:nvPr>
        </p:nvSpPr>
        <p:spPr>
          <a:xfrm>
            <a:off x="421534" y="617594"/>
            <a:ext cx="2588968" cy="302673"/>
          </a:xfrm>
        </p:spPr>
        <p:txBody>
          <a:bodyPr anchor="b"/>
          <a:lstStyle>
            <a:lvl1pPr marL="0" indent="0">
              <a:buNone/>
              <a:defRPr sz="882" b="1"/>
            </a:lvl1pPr>
            <a:lvl2pPr marL="167975" indent="0">
              <a:buNone/>
              <a:defRPr sz="735" b="1"/>
            </a:lvl2pPr>
            <a:lvl3pPr marL="335951" indent="0">
              <a:buNone/>
              <a:defRPr sz="661" b="1"/>
            </a:lvl3pPr>
            <a:lvl4pPr marL="503926" indent="0">
              <a:buNone/>
              <a:defRPr sz="588" b="1"/>
            </a:lvl4pPr>
            <a:lvl5pPr marL="671901" indent="0">
              <a:buNone/>
              <a:defRPr sz="588" b="1"/>
            </a:lvl5pPr>
            <a:lvl6pPr marL="839876" indent="0">
              <a:buNone/>
              <a:defRPr sz="588" b="1"/>
            </a:lvl6pPr>
            <a:lvl7pPr marL="1007852" indent="0">
              <a:buNone/>
              <a:defRPr sz="588" b="1"/>
            </a:lvl7pPr>
            <a:lvl8pPr marL="1175827" indent="0">
              <a:buNone/>
              <a:defRPr sz="588" b="1"/>
            </a:lvl8pPr>
            <a:lvl9pPr marL="1343802" indent="0">
              <a:buNone/>
              <a:defRPr sz="588" b="1"/>
            </a:lvl9pPr>
          </a:lstStyle>
          <a:p>
            <a:pPr lvl="0"/>
            <a:r>
              <a:rPr lang="en-US"/>
              <a:t>Click to edit Master text styles</a:t>
            </a:r>
          </a:p>
        </p:txBody>
      </p:sp>
      <p:sp>
        <p:nvSpPr>
          <p:cNvPr id="4" name="Content Placeholder 3"/>
          <p:cNvSpPr>
            <a:spLocks noGrp="1"/>
          </p:cNvSpPr>
          <p:nvPr>
            <p:ph sz="half" idx="2"/>
          </p:nvPr>
        </p:nvSpPr>
        <p:spPr>
          <a:xfrm>
            <a:off x="421534" y="920267"/>
            <a:ext cx="2588968" cy="1353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098155" y="617594"/>
            <a:ext cx="2601718" cy="302673"/>
          </a:xfrm>
        </p:spPr>
        <p:txBody>
          <a:bodyPr anchor="b"/>
          <a:lstStyle>
            <a:lvl1pPr marL="0" indent="0">
              <a:buNone/>
              <a:defRPr sz="882" b="1"/>
            </a:lvl1pPr>
            <a:lvl2pPr marL="167975" indent="0">
              <a:buNone/>
              <a:defRPr sz="735" b="1"/>
            </a:lvl2pPr>
            <a:lvl3pPr marL="335951" indent="0">
              <a:buNone/>
              <a:defRPr sz="661" b="1"/>
            </a:lvl3pPr>
            <a:lvl4pPr marL="503926" indent="0">
              <a:buNone/>
              <a:defRPr sz="588" b="1"/>
            </a:lvl4pPr>
            <a:lvl5pPr marL="671901" indent="0">
              <a:buNone/>
              <a:defRPr sz="588" b="1"/>
            </a:lvl5pPr>
            <a:lvl6pPr marL="839876" indent="0">
              <a:buNone/>
              <a:defRPr sz="588" b="1"/>
            </a:lvl6pPr>
            <a:lvl7pPr marL="1007852" indent="0">
              <a:buNone/>
              <a:defRPr sz="588" b="1"/>
            </a:lvl7pPr>
            <a:lvl8pPr marL="1175827" indent="0">
              <a:buNone/>
              <a:defRPr sz="588" b="1"/>
            </a:lvl8pPr>
            <a:lvl9pPr marL="1343802" indent="0">
              <a:buNone/>
              <a:defRPr sz="588" b="1"/>
            </a:lvl9pPr>
          </a:lstStyle>
          <a:p>
            <a:pPr lvl="0"/>
            <a:r>
              <a:rPr lang="en-US"/>
              <a:t>Click to edit Master text styles</a:t>
            </a:r>
          </a:p>
        </p:txBody>
      </p:sp>
      <p:sp>
        <p:nvSpPr>
          <p:cNvPr id="6" name="Content Placeholder 5"/>
          <p:cNvSpPr>
            <a:spLocks noGrp="1"/>
          </p:cNvSpPr>
          <p:nvPr>
            <p:ph sz="quarter" idx="4"/>
          </p:nvPr>
        </p:nvSpPr>
        <p:spPr>
          <a:xfrm>
            <a:off x="3098155" y="920267"/>
            <a:ext cx="2601718" cy="1353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066718E-0544-4DF5-9EB1-45A7DB94DCD0}" type="datetimeFigureOut">
              <a:rPr lang="en-AU" smtClean="0"/>
              <a:t>30/11/2022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FBB007C7-949B-4598-B36E-E2CF45EF672A}" type="slidenum">
              <a:rPr lang="en-AU" smtClean="0"/>
              <a:t>‹#›</a:t>
            </a:fld>
            <a:endParaRPr lang="en-AU"/>
          </a:p>
        </p:txBody>
      </p:sp>
    </p:spTree>
    <p:extLst>
      <p:ext uri="{BB962C8B-B14F-4D97-AF65-F5344CB8AC3E}">
        <p14:creationId xmlns:p14="http://schemas.microsoft.com/office/powerpoint/2010/main" val="10107593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066718E-0544-4DF5-9EB1-45A7DB94DCD0}" type="datetimeFigureOut">
              <a:rPr lang="en-AU" smtClean="0"/>
              <a:t>30/11/2022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FBB007C7-949B-4598-B36E-E2CF45EF672A}" type="slidenum">
              <a:rPr lang="en-AU" smtClean="0"/>
              <a:t>‹#›</a:t>
            </a:fld>
            <a:endParaRPr lang="en-AU"/>
          </a:p>
        </p:txBody>
      </p:sp>
    </p:spTree>
    <p:extLst>
      <p:ext uri="{BB962C8B-B14F-4D97-AF65-F5344CB8AC3E}">
        <p14:creationId xmlns:p14="http://schemas.microsoft.com/office/powerpoint/2010/main" val="1681831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586027" y="139965"/>
            <a:ext cx="4908692" cy="486961"/>
          </a:xfrm>
        </p:spPr>
        <p:txBody>
          <a:bodyPr anchor="b">
            <a:noAutofit/>
          </a:bodyPr>
          <a:lstStyle>
            <a:lvl1pPr>
              <a:defRPr sz="1764"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586027" y="741140"/>
            <a:ext cx="4908692" cy="1236837"/>
          </a:xfrm>
        </p:spPr>
        <p:txBody>
          <a:bodyPr>
            <a:noAutofit/>
          </a:bodyPr>
          <a:lstStyle>
            <a:lvl1pPr marL="0" indent="0">
              <a:buNone/>
              <a:defRPr>
                <a:latin typeface="+mn-lt"/>
              </a:defRPr>
            </a:lvl1pPr>
            <a:lvl2pPr marL="167955" indent="0">
              <a:buNone/>
              <a:defRPr>
                <a:latin typeface="+mn-lt"/>
              </a:defRPr>
            </a:lvl2pPr>
            <a:lvl3pPr marL="335909" indent="0">
              <a:buNone/>
              <a:defRPr>
                <a:latin typeface="+mn-lt"/>
              </a:defRPr>
            </a:lvl3pPr>
            <a:lvl4pPr marL="503864" indent="0">
              <a:buNone/>
              <a:defRPr>
                <a:latin typeface="+mn-lt"/>
              </a:defRPr>
            </a:lvl4pPr>
            <a:lvl5pPr marL="671818"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4307207" y="1"/>
            <a:ext cx="1812606" cy="1326579"/>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661"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4307207" y="1192784"/>
            <a:ext cx="1812606" cy="1326579"/>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661"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a:off x="0" y="0"/>
            <a:ext cx="468752" cy="343062"/>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661"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4056832" y="2053881"/>
            <a:ext cx="789261" cy="465482"/>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661"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661"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191245" y="2335077"/>
            <a:ext cx="1376958" cy="134133"/>
          </a:xfrm>
          <a:prstGeom prst="rect">
            <a:avLst/>
          </a:prstGeom>
        </p:spPr>
        <p:txBody>
          <a:bodyPr vert="horz" lIns="91440" tIns="45720" rIns="91440" bIns="45720" rtlCol="0" anchor="ctr">
            <a:noAutofit/>
          </a:bodyPr>
          <a:lstStyle>
            <a:lvl1pPr algn="l">
              <a:defRPr sz="441">
                <a:solidFill>
                  <a:schemeClr val="accent3"/>
                </a:solidFill>
                <a:latin typeface="+mn-lt"/>
              </a:defRPr>
            </a:lvl1pPr>
          </a:lstStyle>
          <a:p>
            <a:fld id="{47EAC134-3EEC-427E-9C13-CE21961E4BC0}" type="datetime1">
              <a:rPr lang="en-US" smtClean="0"/>
              <a:t>11/30/2022</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2027188" y="2335077"/>
            <a:ext cx="2065437" cy="134133"/>
          </a:xfrm>
          <a:prstGeom prst="rect">
            <a:avLst/>
          </a:prstGeom>
        </p:spPr>
        <p:txBody>
          <a:bodyPr vert="horz" lIns="91440" tIns="45720" rIns="91440" bIns="45720" rtlCol="0" anchor="ctr">
            <a:noAutofit/>
          </a:bodyPr>
          <a:lstStyle>
            <a:lvl1pPr algn="ctr">
              <a:defRPr sz="441">
                <a:solidFill>
                  <a:schemeClr val="accent3"/>
                </a:solidFill>
                <a:latin typeface="+mn-lt"/>
              </a:defRPr>
            </a:lvl1pPr>
          </a:lstStyle>
          <a:p>
            <a:r>
              <a:rPr lang="en-US"/>
              <a:t>Template provided by Chamber of Commerce &amp; Industry Queensland</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5096470" y="2335077"/>
            <a:ext cx="832099" cy="134133"/>
          </a:xfrm>
          <a:prstGeom prst="rect">
            <a:avLst/>
          </a:prstGeom>
        </p:spPr>
        <p:txBody>
          <a:bodyPr vert="horz" lIns="91440" tIns="45720" rIns="91440" bIns="45720" rtlCol="0" anchor="ctr">
            <a:noAutofit/>
          </a:bodyPr>
          <a:lstStyle>
            <a:lvl1pPr algn="r">
              <a:defRPr sz="441">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1742932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66718E-0544-4DF5-9EB1-45A7DB94DCD0}" type="datetimeFigureOut">
              <a:rPr lang="en-AU" smtClean="0"/>
              <a:t>30/11/2022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FBB007C7-949B-4598-B36E-E2CF45EF672A}" type="slidenum">
              <a:rPr lang="en-AU" smtClean="0"/>
              <a:t>‹#›</a:t>
            </a:fld>
            <a:endParaRPr lang="en-AU"/>
          </a:p>
        </p:txBody>
      </p:sp>
    </p:spTree>
    <p:extLst>
      <p:ext uri="{BB962C8B-B14F-4D97-AF65-F5344CB8AC3E}">
        <p14:creationId xmlns:p14="http://schemas.microsoft.com/office/powerpoint/2010/main" val="17506351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21534" y="167958"/>
            <a:ext cx="1973799" cy="587851"/>
          </a:xfrm>
        </p:spPr>
        <p:txBody>
          <a:bodyPr anchor="b"/>
          <a:lstStyle>
            <a:lvl1pPr>
              <a:defRPr sz="1176"/>
            </a:lvl1pPr>
          </a:lstStyle>
          <a:p>
            <a:r>
              <a:rPr lang="en-US"/>
              <a:t>Click to edit Master title style</a:t>
            </a:r>
            <a:endParaRPr lang="en-US" dirty="0"/>
          </a:p>
        </p:txBody>
      </p:sp>
      <p:sp>
        <p:nvSpPr>
          <p:cNvPr id="3" name="Content Placeholder 2"/>
          <p:cNvSpPr>
            <a:spLocks noGrp="1"/>
          </p:cNvSpPr>
          <p:nvPr>
            <p:ph idx="1"/>
          </p:nvPr>
        </p:nvSpPr>
        <p:spPr>
          <a:xfrm>
            <a:off x="2601718" y="362742"/>
            <a:ext cx="3098155" cy="1790381"/>
          </a:xfrm>
        </p:spPr>
        <p:txBody>
          <a:bodyPr/>
          <a:lstStyle>
            <a:lvl1pPr>
              <a:defRPr sz="1176"/>
            </a:lvl1pPr>
            <a:lvl2pPr>
              <a:defRPr sz="1029"/>
            </a:lvl2pPr>
            <a:lvl3pPr>
              <a:defRPr sz="882"/>
            </a:lvl3pPr>
            <a:lvl4pPr>
              <a:defRPr sz="735"/>
            </a:lvl4pPr>
            <a:lvl5pPr>
              <a:defRPr sz="735"/>
            </a:lvl5pPr>
            <a:lvl6pPr>
              <a:defRPr sz="735"/>
            </a:lvl6pPr>
            <a:lvl7pPr>
              <a:defRPr sz="735"/>
            </a:lvl7pPr>
            <a:lvl8pPr>
              <a:defRPr sz="735"/>
            </a:lvl8pPr>
            <a:lvl9pPr>
              <a:defRPr sz="73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21534" y="755809"/>
            <a:ext cx="1973799" cy="1400229"/>
          </a:xfrm>
        </p:spPr>
        <p:txBody>
          <a:bodyPr/>
          <a:lstStyle>
            <a:lvl1pPr marL="0" indent="0">
              <a:buNone/>
              <a:defRPr sz="588"/>
            </a:lvl1pPr>
            <a:lvl2pPr marL="167975" indent="0">
              <a:buNone/>
              <a:defRPr sz="514"/>
            </a:lvl2pPr>
            <a:lvl3pPr marL="335951" indent="0">
              <a:buNone/>
              <a:defRPr sz="441"/>
            </a:lvl3pPr>
            <a:lvl4pPr marL="503926" indent="0">
              <a:buNone/>
              <a:defRPr sz="367"/>
            </a:lvl4pPr>
            <a:lvl5pPr marL="671901" indent="0">
              <a:buNone/>
              <a:defRPr sz="367"/>
            </a:lvl5pPr>
            <a:lvl6pPr marL="839876" indent="0">
              <a:buNone/>
              <a:defRPr sz="367"/>
            </a:lvl6pPr>
            <a:lvl7pPr marL="1007852" indent="0">
              <a:buNone/>
              <a:defRPr sz="367"/>
            </a:lvl7pPr>
            <a:lvl8pPr marL="1175827" indent="0">
              <a:buNone/>
              <a:defRPr sz="367"/>
            </a:lvl8pPr>
            <a:lvl9pPr marL="1343802" indent="0">
              <a:buNone/>
              <a:defRPr sz="367"/>
            </a:lvl9pPr>
          </a:lstStyle>
          <a:p>
            <a:pPr lvl="0"/>
            <a:r>
              <a:rPr lang="en-US"/>
              <a:t>Click to edit Master text styles</a:t>
            </a:r>
          </a:p>
        </p:txBody>
      </p:sp>
      <p:sp>
        <p:nvSpPr>
          <p:cNvPr id="5" name="Date Placeholder 4"/>
          <p:cNvSpPr>
            <a:spLocks noGrp="1"/>
          </p:cNvSpPr>
          <p:nvPr>
            <p:ph type="dt" sz="half" idx="10"/>
          </p:nvPr>
        </p:nvSpPr>
        <p:spPr/>
        <p:txBody>
          <a:bodyPr/>
          <a:lstStyle/>
          <a:p>
            <a:fld id="{A066718E-0544-4DF5-9EB1-45A7DB94DCD0}" type="datetimeFigureOut">
              <a:rPr lang="en-AU" smtClean="0"/>
              <a:t>30/11/2022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BB007C7-949B-4598-B36E-E2CF45EF672A}" type="slidenum">
              <a:rPr lang="en-AU" smtClean="0"/>
              <a:t>‹#›</a:t>
            </a:fld>
            <a:endParaRPr lang="en-AU"/>
          </a:p>
        </p:txBody>
      </p:sp>
    </p:spTree>
    <p:extLst>
      <p:ext uri="{BB962C8B-B14F-4D97-AF65-F5344CB8AC3E}">
        <p14:creationId xmlns:p14="http://schemas.microsoft.com/office/powerpoint/2010/main" val="4517179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21534" y="167958"/>
            <a:ext cx="1973799" cy="587851"/>
          </a:xfrm>
        </p:spPr>
        <p:txBody>
          <a:bodyPr anchor="b"/>
          <a:lstStyle>
            <a:lvl1pPr>
              <a:defRPr sz="1176"/>
            </a:lvl1pPr>
          </a:lstStyle>
          <a:p>
            <a:r>
              <a:rPr lang="en-US"/>
              <a:t>Click to edit Master title style</a:t>
            </a:r>
            <a:endParaRPr lang="en-US" dirty="0"/>
          </a:p>
        </p:txBody>
      </p:sp>
      <p:sp>
        <p:nvSpPr>
          <p:cNvPr id="3" name="Picture Placeholder 2"/>
          <p:cNvSpPr>
            <a:spLocks noGrp="1" noChangeAspect="1"/>
          </p:cNvSpPr>
          <p:nvPr>
            <p:ph type="pic" idx="1"/>
          </p:nvPr>
        </p:nvSpPr>
        <p:spPr>
          <a:xfrm>
            <a:off x="2601718" y="362742"/>
            <a:ext cx="3098155" cy="1790381"/>
          </a:xfrm>
        </p:spPr>
        <p:txBody>
          <a:bodyPr anchor="t"/>
          <a:lstStyle>
            <a:lvl1pPr marL="0" indent="0">
              <a:buNone/>
              <a:defRPr sz="1176"/>
            </a:lvl1pPr>
            <a:lvl2pPr marL="167975" indent="0">
              <a:buNone/>
              <a:defRPr sz="1029"/>
            </a:lvl2pPr>
            <a:lvl3pPr marL="335951" indent="0">
              <a:buNone/>
              <a:defRPr sz="882"/>
            </a:lvl3pPr>
            <a:lvl4pPr marL="503926" indent="0">
              <a:buNone/>
              <a:defRPr sz="735"/>
            </a:lvl4pPr>
            <a:lvl5pPr marL="671901" indent="0">
              <a:buNone/>
              <a:defRPr sz="735"/>
            </a:lvl5pPr>
            <a:lvl6pPr marL="839876" indent="0">
              <a:buNone/>
              <a:defRPr sz="735"/>
            </a:lvl6pPr>
            <a:lvl7pPr marL="1007852" indent="0">
              <a:buNone/>
              <a:defRPr sz="735"/>
            </a:lvl7pPr>
            <a:lvl8pPr marL="1175827" indent="0">
              <a:buNone/>
              <a:defRPr sz="735"/>
            </a:lvl8pPr>
            <a:lvl9pPr marL="1343802" indent="0">
              <a:buNone/>
              <a:defRPr sz="735"/>
            </a:lvl9pPr>
          </a:lstStyle>
          <a:p>
            <a:r>
              <a:rPr lang="en-US"/>
              <a:t>Click icon to add picture</a:t>
            </a:r>
            <a:endParaRPr lang="en-US" dirty="0"/>
          </a:p>
        </p:txBody>
      </p:sp>
      <p:sp>
        <p:nvSpPr>
          <p:cNvPr id="4" name="Text Placeholder 3"/>
          <p:cNvSpPr>
            <a:spLocks noGrp="1"/>
          </p:cNvSpPr>
          <p:nvPr>
            <p:ph type="body" sz="half" idx="2"/>
          </p:nvPr>
        </p:nvSpPr>
        <p:spPr>
          <a:xfrm>
            <a:off x="421534" y="755809"/>
            <a:ext cx="1973799" cy="1400229"/>
          </a:xfrm>
        </p:spPr>
        <p:txBody>
          <a:bodyPr/>
          <a:lstStyle>
            <a:lvl1pPr marL="0" indent="0">
              <a:buNone/>
              <a:defRPr sz="588"/>
            </a:lvl1pPr>
            <a:lvl2pPr marL="167975" indent="0">
              <a:buNone/>
              <a:defRPr sz="514"/>
            </a:lvl2pPr>
            <a:lvl3pPr marL="335951" indent="0">
              <a:buNone/>
              <a:defRPr sz="441"/>
            </a:lvl3pPr>
            <a:lvl4pPr marL="503926" indent="0">
              <a:buNone/>
              <a:defRPr sz="367"/>
            </a:lvl4pPr>
            <a:lvl5pPr marL="671901" indent="0">
              <a:buNone/>
              <a:defRPr sz="367"/>
            </a:lvl5pPr>
            <a:lvl6pPr marL="839876" indent="0">
              <a:buNone/>
              <a:defRPr sz="367"/>
            </a:lvl6pPr>
            <a:lvl7pPr marL="1007852" indent="0">
              <a:buNone/>
              <a:defRPr sz="367"/>
            </a:lvl7pPr>
            <a:lvl8pPr marL="1175827" indent="0">
              <a:buNone/>
              <a:defRPr sz="367"/>
            </a:lvl8pPr>
            <a:lvl9pPr marL="1343802" indent="0">
              <a:buNone/>
              <a:defRPr sz="367"/>
            </a:lvl9pPr>
          </a:lstStyle>
          <a:p>
            <a:pPr lvl="0"/>
            <a:r>
              <a:rPr lang="en-US"/>
              <a:t>Click to edit Master text styles</a:t>
            </a:r>
          </a:p>
        </p:txBody>
      </p:sp>
      <p:sp>
        <p:nvSpPr>
          <p:cNvPr id="5" name="Date Placeholder 4"/>
          <p:cNvSpPr>
            <a:spLocks noGrp="1"/>
          </p:cNvSpPr>
          <p:nvPr>
            <p:ph type="dt" sz="half" idx="10"/>
          </p:nvPr>
        </p:nvSpPr>
        <p:spPr/>
        <p:txBody>
          <a:bodyPr/>
          <a:lstStyle/>
          <a:p>
            <a:fld id="{A066718E-0544-4DF5-9EB1-45A7DB94DCD0}" type="datetimeFigureOut">
              <a:rPr lang="en-AU" smtClean="0"/>
              <a:t>30/11/2022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BB007C7-949B-4598-B36E-E2CF45EF672A}" type="slidenum">
              <a:rPr lang="en-AU" smtClean="0"/>
              <a:t>‹#›</a:t>
            </a:fld>
            <a:endParaRPr lang="en-AU"/>
          </a:p>
        </p:txBody>
      </p:sp>
    </p:spTree>
    <p:extLst>
      <p:ext uri="{BB962C8B-B14F-4D97-AF65-F5344CB8AC3E}">
        <p14:creationId xmlns:p14="http://schemas.microsoft.com/office/powerpoint/2010/main" val="33252172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66718E-0544-4DF5-9EB1-45A7DB94DCD0}" type="datetimeFigureOut">
              <a:rPr lang="en-AU" smtClean="0"/>
              <a:t>30/11/2022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BB007C7-949B-4598-B36E-E2CF45EF672A}" type="slidenum">
              <a:rPr lang="en-AU" smtClean="0"/>
              <a:t>‹#›</a:t>
            </a:fld>
            <a:endParaRPr lang="en-AU"/>
          </a:p>
        </p:txBody>
      </p:sp>
    </p:spTree>
    <p:extLst>
      <p:ext uri="{BB962C8B-B14F-4D97-AF65-F5344CB8AC3E}">
        <p14:creationId xmlns:p14="http://schemas.microsoft.com/office/powerpoint/2010/main" val="914879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79491" y="134133"/>
            <a:ext cx="1319585" cy="21350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20737" y="134133"/>
            <a:ext cx="3882256" cy="21350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66718E-0544-4DF5-9EB1-45A7DB94DCD0}" type="datetimeFigureOut">
              <a:rPr lang="en-AU" smtClean="0"/>
              <a:t>30/11/2022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BB007C7-949B-4598-B36E-E2CF45EF672A}" type="slidenum">
              <a:rPr lang="en-AU" smtClean="0"/>
              <a:t>‹#›</a:t>
            </a:fld>
            <a:endParaRPr lang="en-AU"/>
          </a:p>
        </p:txBody>
      </p:sp>
    </p:spTree>
    <p:extLst>
      <p:ext uri="{BB962C8B-B14F-4D97-AF65-F5344CB8AC3E}">
        <p14:creationId xmlns:p14="http://schemas.microsoft.com/office/powerpoint/2010/main" val="2382164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839789"/>
            <a:ext cx="6128257" cy="16795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1" dirty="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4315651" y="1192784"/>
            <a:ext cx="1812606" cy="1326579"/>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661" dirty="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0" y="0"/>
            <a:ext cx="468752" cy="343062"/>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661" dirty="0"/>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5346092" y="66067"/>
            <a:ext cx="839788" cy="707654"/>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661" dirty="0"/>
          </a:p>
        </p:txBody>
      </p:sp>
      <p:sp>
        <p:nvSpPr>
          <p:cNvPr id="13" name="Title 1">
            <a:extLst>
              <a:ext uri="{FF2B5EF4-FFF2-40B4-BE49-F238E27FC236}">
                <a16:creationId xmlns:a16="http://schemas.microsoft.com/office/drawing/2014/main" id="{5E932F0D-7FC3-634B-932C-3625C16C8DE2}"/>
              </a:ext>
            </a:extLst>
          </p:cNvPr>
          <p:cNvSpPr>
            <a:spLocks noGrp="1"/>
          </p:cNvSpPr>
          <p:nvPr>
            <p:ph type="title"/>
          </p:nvPr>
        </p:nvSpPr>
        <p:spPr>
          <a:xfrm>
            <a:off x="586027" y="139965"/>
            <a:ext cx="4908692" cy="486961"/>
          </a:xfrm>
        </p:spPr>
        <p:txBody>
          <a:bodyPr anchor="b">
            <a:noAutofit/>
          </a:bodyPr>
          <a:lstStyle>
            <a:lvl1pPr>
              <a:defRPr sz="1764" b="1">
                <a:latin typeface="+mj-lt"/>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p:nvPr>
        </p:nvSpPr>
        <p:spPr>
          <a:xfrm>
            <a:off x="586027" y="974671"/>
            <a:ext cx="4908692" cy="1262430"/>
          </a:xfrm>
        </p:spPr>
        <p:txBody>
          <a:bodyPr>
            <a:noAutofit/>
          </a:bodyPr>
          <a:lstStyle>
            <a:lvl1pPr marL="0" indent="0">
              <a:lnSpc>
                <a:spcPct val="150000"/>
              </a:lnSpc>
              <a:buNone/>
              <a:defRPr sz="881">
                <a:solidFill>
                  <a:schemeClr val="bg1"/>
                </a:solidFill>
                <a:latin typeface="+mn-lt"/>
              </a:defRPr>
            </a:lvl1pPr>
            <a:lvl2pPr marL="167955" indent="0">
              <a:buNone/>
              <a:defRPr sz="735">
                <a:solidFill>
                  <a:schemeClr val="tx1">
                    <a:tint val="75000"/>
                  </a:schemeClr>
                </a:solidFill>
              </a:defRPr>
            </a:lvl2pPr>
            <a:lvl3pPr marL="335909" indent="0">
              <a:buNone/>
              <a:defRPr sz="661">
                <a:solidFill>
                  <a:schemeClr val="tx1">
                    <a:tint val="75000"/>
                  </a:schemeClr>
                </a:solidFill>
              </a:defRPr>
            </a:lvl3pPr>
            <a:lvl4pPr marL="503864" indent="0">
              <a:buNone/>
              <a:defRPr sz="588">
                <a:solidFill>
                  <a:schemeClr val="tx1">
                    <a:tint val="75000"/>
                  </a:schemeClr>
                </a:solidFill>
              </a:defRPr>
            </a:lvl4pPr>
            <a:lvl5pPr marL="671818" indent="0">
              <a:buNone/>
              <a:defRPr sz="588">
                <a:solidFill>
                  <a:schemeClr val="tx1">
                    <a:tint val="75000"/>
                  </a:schemeClr>
                </a:solidFill>
              </a:defRPr>
            </a:lvl5pPr>
            <a:lvl6pPr marL="839773" indent="0">
              <a:buNone/>
              <a:defRPr sz="588">
                <a:solidFill>
                  <a:schemeClr val="tx1">
                    <a:tint val="75000"/>
                  </a:schemeClr>
                </a:solidFill>
              </a:defRPr>
            </a:lvl6pPr>
            <a:lvl7pPr marL="1007728" indent="0">
              <a:buNone/>
              <a:defRPr sz="588">
                <a:solidFill>
                  <a:schemeClr val="tx1">
                    <a:tint val="75000"/>
                  </a:schemeClr>
                </a:solidFill>
              </a:defRPr>
            </a:lvl7pPr>
            <a:lvl8pPr marL="1175683" indent="0">
              <a:buNone/>
              <a:defRPr sz="588">
                <a:solidFill>
                  <a:schemeClr val="tx1">
                    <a:tint val="75000"/>
                  </a:schemeClr>
                </a:solidFill>
              </a:defRPr>
            </a:lvl8pPr>
            <a:lvl9pPr marL="1343638" indent="0">
              <a:buNone/>
              <a:defRPr sz="588">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a:xfrm>
            <a:off x="191245" y="2335077"/>
            <a:ext cx="1376958" cy="134133"/>
          </a:xfrm>
          <a:prstGeom prst="rect">
            <a:avLst/>
          </a:prstGeom>
        </p:spPr>
        <p:txBody>
          <a:bodyPr>
            <a:noAutofit/>
          </a:bodyPr>
          <a:lstStyle>
            <a:lvl1pPr>
              <a:defRPr>
                <a:solidFill>
                  <a:schemeClr val="accent2"/>
                </a:solidFill>
                <a:latin typeface="+mn-lt"/>
              </a:defRPr>
            </a:lvl1pPr>
          </a:lstStyle>
          <a:p>
            <a:fld id="{41D570F9-97BA-4B93-BD7C-66765CF6751E}" type="datetime1">
              <a:rPr lang="en-US" smtClean="0"/>
              <a:t>11/30/2022</a:t>
            </a:fld>
            <a:endParaRPr lang="en-US" dirty="0"/>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a:xfrm>
            <a:off x="2027188" y="2335077"/>
            <a:ext cx="2065437" cy="134133"/>
          </a:xfrm>
          <a:prstGeom prst="rect">
            <a:avLst/>
          </a:prstGeom>
        </p:spPr>
        <p:txBody>
          <a:bodyPr>
            <a:noAutofit/>
          </a:bodyPr>
          <a:lstStyle>
            <a:lvl1pPr>
              <a:defRPr>
                <a:solidFill>
                  <a:schemeClr val="accent2"/>
                </a:solidFill>
                <a:latin typeface="+mn-lt"/>
              </a:defRPr>
            </a:lvl1pPr>
          </a:lstStyle>
          <a:p>
            <a:r>
              <a:rPr lang="en-US"/>
              <a:t>Template provided by Chamber of Commerce &amp; Industry Queensland</a:t>
            </a:r>
            <a:endParaRPr lang="en-US" dirty="0"/>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5123094" y="2335077"/>
            <a:ext cx="805475" cy="134133"/>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261673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sp>
        <p:nvSpPr>
          <p:cNvPr id="23" name="Freeform 22">
            <a:extLst>
              <a:ext uri="{FF2B5EF4-FFF2-40B4-BE49-F238E27FC236}">
                <a16:creationId xmlns:a16="http://schemas.microsoft.com/office/drawing/2014/main" id="{067EACEC-C2DD-EA42-8504-176673AD1F20}"/>
              </a:ext>
            </a:extLst>
          </p:cNvPr>
          <p:cNvSpPr/>
          <p:nvPr userDrawn="1"/>
        </p:nvSpPr>
        <p:spPr>
          <a:xfrm>
            <a:off x="0" y="0"/>
            <a:ext cx="4028420" cy="2519363"/>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661" dirty="0"/>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586027" y="389183"/>
            <a:ext cx="3135155" cy="877111"/>
          </a:xfrm>
        </p:spPr>
        <p:txBody>
          <a:bodyPr anchor="b">
            <a:noAutofit/>
          </a:bodyPr>
          <a:lstStyle>
            <a:lvl1pPr algn="l">
              <a:defRPr sz="2204" b="1">
                <a:solidFill>
                  <a:schemeClr val="bg1"/>
                </a:solidFill>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586027" y="1300119"/>
            <a:ext cx="3135155" cy="516547"/>
          </a:xfrm>
        </p:spPr>
        <p:txBody>
          <a:bodyPr>
            <a:noAutofit/>
          </a:bodyPr>
          <a:lstStyle>
            <a:lvl1pPr marL="0" indent="0" algn="l">
              <a:buNone/>
              <a:defRPr sz="1175">
                <a:solidFill>
                  <a:schemeClr val="bg1"/>
                </a:solidFill>
                <a:latin typeface="+mn-lt"/>
              </a:defRPr>
            </a:lvl1pPr>
            <a:lvl2pPr marL="167955" indent="0" algn="ctr">
              <a:buNone/>
              <a:defRPr sz="735"/>
            </a:lvl2pPr>
            <a:lvl3pPr marL="335909" indent="0" algn="ctr">
              <a:buNone/>
              <a:defRPr sz="661"/>
            </a:lvl3pPr>
            <a:lvl4pPr marL="503864" indent="0" algn="ctr">
              <a:buNone/>
              <a:defRPr sz="588"/>
            </a:lvl4pPr>
            <a:lvl5pPr marL="671818" indent="0" algn="ctr">
              <a:buNone/>
              <a:defRPr sz="588"/>
            </a:lvl5pPr>
            <a:lvl6pPr marL="839773" indent="0" algn="ctr">
              <a:buNone/>
              <a:defRPr sz="588"/>
            </a:lvl6pPr>
            <a:lvl7pPr marL="1007728" indent="0" algn="ctr">
              <a:buNone/>
              <a:defRPr sz="588"/>
            </a:lvl7pPr>
            <a:lvl8pPr marL="1175683" indent="0" algn="ctr">
              <a:buNone/>
              <a:defRPr sz="588"/>
            </a:lvl8pPr>
            <a:lvl9pPr marL="1343638" indent="0" algn="ctr">
              <a:buNone/>
              <a:defRPr sz="588"/>
            </a:lvl9pPr>
          </a:lstStyle>
          <a:p>
            <a:r>
              <a:rPr lang="en-US"/>
              <a:t>Click to edit Master subtitle style</a:t>
            </a:r>
            <a:endParaRPr lang="en-US" dirty="0"/>
          </a:p>
        </p:txBody>
      </p:sp>
      <p:grpSp>
        <p:nvGrpSpPr>
          <p:cNvPr id="6" name="Group 5">
            <a:extLst>
              <a:ext uri="{FF2B5EF4-FFF2-40B4-BE49-F238E27FC236}">
                <a16:creationId xmlns:a16="http://schemas.microsoft.com/office/drawing/2014/main" id="{89843C7E-5704-7A46-8974-F3BFA42E7310}"/>
              </a:ext>
            </a:extLst>
          </p:cNvPr>
          <p:cNvGrpSpPr/>
          <p:nvPr userDrawn="1"/>
        </p:nvGrpSpPr>
        <p:grpSpPr>
          <a:xfrm rot="16200000">
            <a:off x="4363514" y="646393"/>
            <a:ext cx="1113968" cy="1226577"/>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661"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661" dirty="0"/>
            </a:p>
          </p:txBody>
        </p:sp>
      </p:grpSp>
      <p:sp>
        <p:nvSpPr>
          <p:cNvPr id="17" name="Freeform 16">
            <a:extLst>
              <a:ext uri="{FF2B5EF4-FFF2-40B4-BE49-F238E27FC236}">
                <a16:creationId xmlns:a16="http://schemas.microsoft.com/office/drawing/2014/main" id="{0B179973-08D2-EF40-B516-35E75E906394}"/>
              </a:ext>
            </a:extLst>
          </p:cNvPr>
          <p:cNvSpPr/>
          <p:nvPr userDrawn="1"/>
        </p:nvSpPr>
        <p:spPr>
          <a:xfrm flipH="1">
            <a:off x="4307207" y="1"/>
            <a:ext cx="1812606" cy="1326579"/>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661" dirty="0"/>
          </a:p>
        </p:txBody>
      </p:sp>
      <p:sp>
        <p:nvSpPr>
          <p:cNvPr id="18" name="Freeform 17">
            <a:extLst>
              <a:ext uri="{FF2B5EF4-FFF2-40B4-BE49-F238E27FC236}">
                <a16:creationId xmlns:a16="http://schemas.microsoft.com/office/drawing/2014/main" id="{6C811FF3-E48A-194D-8022-65F8C3A17449}"/>
              </a:ext>
            </a:extLst>
          </p:cNvPr>
          <p:cNvSpPr/>
          <p:nvPr userDrawn="1"/>
        </p:nvSpPr>
        <p:spPr>
          <a:xfrm flipH="1">
            <a:off x="4307207" y="1192784"/>
            <a:ext cx="1812606" cy="1326579"/>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661" dirty="0"/>
          </a:p>
        </p:txBody>
      </p:sp>
    </p:spTree>
    <p:extLst>
      <p:ext uri="{BB962C8B-B14F-4D97-AF65-F5344CB8AC3E}">
        <p14:creationId xmlns:p14="http://schemas.microsoft.com/office/powerpoint/2010/main" val="2574180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586027" y="139965"/>
            <a:ext cx="4908692" cy="486961"/>
          </a:xfrm>
        </p:spPr>
        <p:txBody>
          <a:bodyPr anchor="b">
            <a:noAutofit/>
          </a:bodyPr>
          <a:lstStyle>
            <a:lvl1pPr>
              <a:defRPr sz="1764"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586027" y="766889"/>
            <a:ext cx="4908692" cy="1236837"/>
          </a:xfrm>
        </p:spPr>
        <p:txBody>
          <a:bodyPr>
            <a:noAutofit/>
          </a:bodyPr>
          <a:lstStyle>
            <a:lvl1pPr marL="0" indent="0">
              <a:buNone/>
              <a:defRPr>
                <a:latin typeface="+mn-lt"/>
              </a:defRPr>
            </a:lvl1pPr>
            <a:lvl2pPr marL="167955" indent="0">
              <a:buNone/>
              <a:defRPr>
                <a:latin typeface="+mn-lt"/>
              </a:defRPr>
            </a:lvl2pPr>
            <a:lvl3pPr marL="335909" indent="0">
              <a:buNone/>
              <a:defRPr>
                <a:latin typeface="+mn-lt"/>
              </a:defRPr>
            </a:lvl3pPr>
            <a:lvl4pPr marL="503864" indent="0">
              <a:buNone/>
              <a:defRPr>
                <a:latin typeface="+mn-lt"/>
              </a:defRPr>
            </a:lvl4pPr>
            <a:lvl5pPr marL="671818"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4307207" y="1"/>
            <a:ext cx="1812606" cy="1326579"/>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661"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243013" y="949770"/>
            <a:ext cx="1326579" cy="1812606"/>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661"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191245" y="2335077"/>
            <a:ext cx="853831" cy="134133"/>
          </a:xfrm>
          <a:prstGeom prst="rect">
            <a:avLst/>
          </a:prstGeom>
        </p:spPr>
        <p:txBody>
          <a:bodyPr vert="horz" lIns="91440" tIns="45720" rIns="91440" bIns="45720" rtlCol="0" anchor="ctr">
            <a:noAutofit/>
          </a:bodyPr>
          <a:lstStyle>
            <a:lvl1pPr algn="l">
              <a:defRPr sz="441">
                <a:solidFill>
                  <a:schemeClr val="accent2"/>
                </a:solidFill>
                <a:latin typeface="+mn-lt"/>
              </a:defRPr>
            </a:lvl1pPr>
          </a:lstStyle>
          <a:p>
            <a:fld id="{D2F77BD9-02AB-44A2-8AC7-3CD4FB158E63}" type="datetime1">
              <a:rPr lang="en-US" smtClean="0"/>
              <a:t>11/30/2022</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2027188" y="2335077"/>
            <a:ext cx="2065437" cy="134133"/>
          </a:xfrm>
          <a:prstGeom prst="rect">
            <a:avLst/>
          </a:prstGeom>
        </p:spPr>
        <p:txBody>
          <a:bodyPr vert="horz" lIns="91440" tIns="45720" rIns="91440" bIns="45720" rtlCol="0" anchor="ctr">
            <a:noAutofit/>
          </a:bodyPr>
          <a:lstStyle>
            <a:lvl1pPr algn="ctr">
              <a:defRPr sz="441">
                <a:solidFill>
                  <a:schemeClr val="accent3"/>
                </a:solidFill>
                <a:latin typeface="+mn-lt"/>
              </a:defRPr>
            </a:lvl1pPr>
          </a:lstStyle>
          <a:p>
            <a:r>
              <a:rPr lang="en-US"/>
              <a:t>Template provided by Chamber of Commerce &amp; Industry Queensland</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5096470" y="2335077"/>
            <a:ext cx="832099" cy="134133"/>
          </a:xfrm>
          <a:prstGeom prst="rect">
            <a:avLst/>
          </a:prstGeom>
        </p:spPr>
        <p:txBody>
          <a:bodyPr vert="horz" lIns="91440" tIns="45720" rIns="91440" bIns="45720" rtlCol="0" anchor="ctr">
            <a:noAutofit/>
          </a:bodyPr>
          <a:lstStyle>
            <a:lvl1pPr algn="r">
              <a:defRPr sz="441">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983338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hart 2">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Lst>
          </p:cNvPr>
          <p:cNvGrpSpPr/>
          <p:nvPr userDrawn="1"/>
        </p:nvGrpSpPr>
        <p:grpSpPr>
          <a:xfrm rot="16200000">
            <a:off x="5512986" y="-29195"/>
            <a:ext cx="577631" cy="636023"/>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661"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661"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586027" y="139965"/>
            <a:ext cx="4908692" cy="486961"/>
          </a:xfrm>
        </p:spPr>
        <p:txBody>
          <a:bodyPr anchor="b">
            <a:noAutofit/>
          </a:bodyPr>
          <a:lstStyle>
            <a:lvl1pPr>
              <a:defRPr sz="1764"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586027" y="766890"/>
            <a:ext cx="4908692" cy="1236836"/>
          </a:xfrm>
        </p:spPr>
        <p:txBody>
          <a:bodyPr>
            <a:noAutofit/>
          </a:bodyPr>
          <a:lstStyle>
            <a:lvl1pPr marL="0" indent="0">
              <a:buNone/>
              <a:defRPr>
                <a:latin typeface="+mn-lt"/>
              </a:defRPr>
            </a:lvl1pPr>
            <a:lvl2pPr marL="167955" indent="0">
              <a:buNone/>
              <a:defRPr>
                <a:latin typeface="+mn-lt"/>
              </a:defRPr>
            </a:lvl2pPr>
            <a:lvl3pPr marL="335909" indent="0">
              <a:buNone/>
              <a:defRPr>
                <a:latin typeface="+mn-lt"/>
              </a:defRPr>
            </a:lvl3pPr>
            <a:lvl4pPr marL="503864" indent="0">
              <a:buNone/>
              <a:defRPr>
                <a:latin typeface="+mn-lt"/>
              </a:defRPr>
            </a:lvl4pPr>
            <a:lvl5pPr marL="671818"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191245" y="2335077"/>
            <a:ext cx="853831" cy="134133"/>
          </a:xfrm>
          <a:prstGeom prst="rect">
            <a:avLst/>
          </a:prstGeom>
        </p:spPr>
        <p:txBody>
          <a:bodyPr vert="horz" lIns="91440" tIns="45720" rIns="91440" bIns="45720" rtlCol="0" anchor="ctr">
            <a:noAutofit/>
          </a:bodyPr>
          <a:lstStyle>
            <a:lvl1pPr algn="l">
              <a:defRPr sz="441">
                <a:solidFill>
                  <a:schemeClr val="accent3"/>
                </a:solidFill>
                <a:latin typeface="+mn-lt"/>
              </a:defRPr>
            </a:lvl1pPr>
          </a:lstStyle>
          <a:p>
            <a:fld id="{1AC14897-E5E7-45F6-87E2-A736680B372C}" type="datetime1">
              <a:rPr lang="en-US" smtClean="0"/>
              <a:t>11/30/2022</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2027188" y="2335077"/>
            <a:ext cx="2065437" cy="134133"/>
          </a:xfrm>
          <a:prstGeom prst="rect">
            <a:avLst/>
          </a:prstGeom>
        </p:spPr>
        <p:txBody>
          <a:bodyPr vert="horz" lIns="91440" tIns="45720" rIns="91440" bIns="45720" rtlCol="0" anchor="ctr">
            <a:noAutofit/>
          </a:bodyPr>
          <a:lstStyle>
            <a:lvl1pPr algn="ctr">
              <a:defRPr sz="441">
                <a:solidFill>
                  <a:schemeClr val="accent3"/>
                </a:solidFill>
                <a:latin typeface="+mn-lt"/>
              </a:defRPr>
            </a:lvl1pPr>
          </a:lstStyle>
          <a:p>
            <a:r>
              <a:rPr lang="en-US"/>
              <a:t>Template provided by Chamber of Commerce &amp; Industry Queensland</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5096470" y="2335077"/>
            <a:ext cx="832099" cy="134133"/>
          </a:xfrm>
          <a:prstGeom prst="rect">
            <a:avLst/>
          </a:prstGeom>
        </p:spPr>
        <p:txBody>
          <a:bodyPr vert="horz" lIns="91440" tIns="45720" rIns="91440" bIns="45720" rtlCol="0" anchor="ctr">
            <a:noAutofit/>
          </a:bodyPr>
          <a:lstStyle>
            <a:lvl1pPr algn="r">
              <a:defRPr sz="441">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03148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902874" y="618761"/>
            <a:ext cx="4314066" cy="1032454"/>
          </a:xfrm>
        </p:spPr>
        <p:txBody>
          <a:bodyPr>
            <a:noAutofit/>
          </a:bodyPr>
          <a:lstStyle>
            <a:lvl1pPr algn="ctr">
              <a:lnSpc>
                <a:spcPct val="100000"/>
              </a:lnSpc>
              <a:defRPr sz="1690">
                <a:solidFill>
                  <a:schemeClr val="bg1"/>
                </a:solidFill>
                <a:latin typeface="+mj-lt"/>
              </a:defRPr>
            </a:lvl1pPr>
          </a:lstStyle>
          <a:p>
            <a:r>
              <a:rPr lang="en-US"/>
              <a:t>Click to edit Master title style</a:t>
            </a:r>
            <a:endParaRPr lang="en-US" dirty="0"/>
          </a:p>
        </p:txBody>
      </p:sp>
      <p:sp>
        <p:nvSpPr>
          <p:cNvPr id="8" name="Text Placeholder 7">
            <a:extLst>
              <a:ext uri="{FF2B5EF4-FFF2-40B4-BE49-F238E27FC236}">
                <a16:creationId xmlns:a16="http://schemas.microsoft.com/office/drawing/2014/main" id="{4C91C146-F9A8-9A4C-9508-8590923B8D9A}"/>
              </a:ext>
            </a:extLst>
          </p:cNvPr>
          <p:cNvSpPr>
            <a:spLocks noGrp="1"/>
          </p:cNvSpPr>
          <p:nvPr>
            <p:ph type="body" sz="quarter" idx="13" hasCustomPrompt="1"/>
          </p:nvPr>
        </p:nvSpPr>
        <p:spPr>
          <a:xfrm>
            <a:off x="191244" y="190810"/>
            <a:ext cx="684814" cy="402084"/>
          </a:xfrm>
        </p:spPr>
        <p:txBody>
          <a:bodyPr>
            <a:noAutofit/>
          </a:bodyPr>
          <a:lstStyle>
            <a:lvl1pPr marL="0" indent="0" algn="ctr">
              <a:buNone/>
              <a:defRPr sz="8780" b="1">
                <a:solidFill>
                  <a:schemeClr val="accent1">
                    <a:lumMod val="75000"/>
                  </a:schemeClr>
                </a:solidFill>
                <a:latin typeface="Tenorite" pitchFamily="2" charset="0"/>
              </a:defRPr>
            </a:lvl1pPr>
            <a:lvl2pPr marL="167955" indent="0">
              <a:buNone/>
              <a:defRPr b="1">
                <a:solidFill>
                  <a:schemeClr val="bg1"/>
                </a:solidFill>
                <a:latin typeface="Tenorite" pitchFamily="2" charset="0"/>
              </a:defRPr>
            </a:lvl2pPr>
            <a:lvl3pPr marL="335909" indent="0">
              <a:buNone/>
              <a:defRPr b="1">
                <a:solidFill>
                  <a:schemeClr val="bg1"/>
                </a:solidFill>
                <a:latin typeface="Tenorite" pitchFamily="2" charset="0"/>
              </a:defRPr>
            </a:lvl3pPr>
            <a:lvl4pPr marL="503864" indent="0">
              <a:buNone/>
              <a:defRPr b="1">
                <a:solidFill>
                  <a:schemeClr val="bg1"/>
                </a:solidFill>
                <a:latin typeface="Tenorite" pitchFamily="2" charset="0"/>
              </a:defRPr>
            </a:lvl4pPr>
            <a:lvl5pPr marL="671818" indent="0">
              <a:buNone/>
              <a:defRPr b="1">
                <a:solidFill>
                  <a:schemeClr val="bg1"/>
                </a:solidFill>
                <a:latin typeface="Tenorite" pitchFamily="2" charset="0"/>
              </a:defRPr>
            </a:lvl5pPr>
          </a:lstStyle>
          <a:p>
            <a:pPr lvl="0"/>
            <a:r>
              <a:rPr lang="en-US" dirty="0"/>
              <a:t>“</a:t>
            </a:r>
          </a:p>
        </p:txBody>
      </p:sp>
      <p:sp>
        <p:nvSpPr>
          <p:cNvPr id="10" name="Text Placeholder 9">
            <a:extLst>
              <a:ext uri="{FF2B5EF4-FFF2-40B4-BE49-F238E27FC236}">
                <a16:creationId xmlns:a16="http://schemas.microsoft.com/office/drawing/2014/main" id="{322D6C2B-78AC-DD47-9289-067C968B06C1}"/>
              </a:ext>
            </a:extLst>
          </p:cNvPr>
          <p:cNvSpPr>
            <a:spLocks noGrp="1"/>
          </p:cNvSpPr>
          <p:nvPr>
            <p:ph type="body" sz="quarter" idx="14"/>
          </p:nvPr>
        </p:nvSpPr>
        <p:spPr>
          <a:xfrm>
            <a:off x="3454348" y="1650999"/>
            <a:ext cx="1762634" cy="249604"/>
          </a:xfrm>
        </p:spPr>
        <p:txBody>
          <a:bodyPr>
            <a:noAutofit/>
          </a:bodyPr>
          <a:lstStyle>
            <a:lvl1pPr marL="0" indent="0" algn="r">
              <a:buNone/>
              <a:defRPr sz="735">
                <a:solidFill>
                  <a:schemeClr val="bg1"/>
                </a:solidFill>
                <a:latin typeface="+mn-lt"/>
              </a:defRPr>
            </a:lvl1pPr>
            <a:lvl2pPr marL="167955" indent="0" algn="r">
              <a:buNone/>
              <a:defRPr sz="661">
                <a:solidFill>
                  <a:schemeClr val="bg1"/>
                </a:solidFill>
                <a:latin typeface="Tenorite" pitchFamily="2" charset="0"/>
              </a:defRPr>
            </a:lvl2pPr>
            <a:lvl3pPr marL="335909" indent="0" algn="r">
              <a:buNone/>
              <a:defRPr sz="588">
                <a:solidFill>
                  <a:schemeClr val="bg1"/>
                </a:solidFill>
                <a:latin typeface="Tenorite" pitchFamily="2" charset="0"/>
              </a:defRPr>
            </a:lvl3pPr>
            <a:lvl4pPr marL="503864" indent="0" algn="r">
              <a:buNone/>
              <a:defRPr sz="514">
                <a:solidFill>
                  <a:schemeClr val="bg1"/>
                </a:solidFill>
                <a:latin typeface="Tenorite" pitchFamily="2" charset="0"/>
              </a:defRPr>
            </a:lvl4pPr>
            <a:lvl5pPr marL="671818" indent="0" algn="r">
              <a:buNone/>
              <a:defRPr sz="514">
                <a:solidFill>
                  <a:schemeClr val="bg1"/>
                </a:solidFill>
                <a:latin typeface="Tenorite" pitchFamily="2" charset="0"/>
              </a:defRPr>
            </a:lvl5pPr>
          </a:lstStyle>
          <a:p>
            <a:pPr lvl="0"/>
            <a:r>
              <a:rPr lang="en-US"/>
              <a:t>Click to edit Master text styles</a:t>
            </a:r>
          </a:p>
        </p:txBody>
      </p:sp>
      <p:sp>
        <p:nvSpPr>
          <p:cNvPr id="9" name="Text Placeholder 7">
            <a:extLst>
              <a:ext uri="{FF2B5EF4-FFF2-40B4-BE49-F238E27FC236}">
                <a16:creationId xmlns:a16="http://schemas.microsoft.com/office/drawing/2014/main" id="{612193CD-03AD-D74D-A5CD-747A9B53F49A}"/>
              </a:ext>
            </a:extLst>
          </p:cNvPr>
          <p:cNvSpPr>
            <a:spLocks noGrp="1"/>
          </p:cNvSpPr>
          <p:nvPr>
            <p:ph type="body" sz="quarter" idx="15" hasCustomPrompt="1"/>
          </p:nvPr>
        </p:nvSpPr>
        <p:spPr>
          <a:xfrm>
            <a:off x="5325273" y="1248916"/>
            <a:ext cx="684814" cy="402084"/>
          </a:xfrm>
        </p:spPr>
        <p:txBody>
          <a:bodyPr>
            <a:noAutofit/>
          </a:bodyPr>
          <a:lstStyle>
            <a:lvl1pPr marL="0" indent="0" algn="ctr">
              <a:buNone/>
              <a:defRPr sz="8780" b="1">
                <a:solidFill>
                  <a:schemeClr val="accent1">
                    <a:lumMod val="75000"/>
                  </a:schemeClr>
                </a:solidFill>
                <a:latin typeface="Tenorite" pitchFamily="2" charset="0"/>
              </a:defRPr>
            </a:lvl1pPr>
            <a:lvl2pPr marL="167955" indent="0">
              <a:buNone/>
              <a:defRPr b="1">
                <a:solidFill>
                  <a:schemeClr val="bg1"/>
                </a:solidFill>
                <a:latin typeface="Tenorite" pitchFamily="2" charset="0"/>
              </a:defRPr>
            </a:lvl2pPr>
            <a:lvl3pPr marL="335909" indent="0">
              <a:buNone/>
              <a:defRPr b="1">
                <a:solidFill>
                  <a:schemeClr val="bg1"/>
                </a:solidFill>
                <a:latin typeface="Tenorite" pitchFamily="2" charset="0"/>
              </a:defRPr>
            </a:lvl3pPr>
            <a:lvl4pPr marL="503864" indent="0">
              <a:buNone/>
              <a:defRPr b="1">
                <a:solidFill>
                  <a:schemeClr val="bg1"/>
                </a:solidFill>
                <a:latin typeface="Tenorite" pitchFamily="2" charset="0"/>
              </a:defRPr>
            </a:lvl4pPr>
            <a:lvl5pPr marL="671818" indent="0">
              <a:buNone/>
              <a:defRPr b="1">
                <a:solidFill>
                  <a:schemeClr val="bg1"/>
                </a:solidFill>
                <a:latin typeface="Tenorite" pitchFamily="2" charset="0"/>
              </a:defRPr>
            </a:lvl5pPr>
          </a:lstStyle>
          <a:p>
            <a:pPr lvl="0"/>
            <a:r>
              <a:rPr lang="en-US" dirty="0"/>
              <a:t>”</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a:xfrm>
            <a:off x="191245" y="2335077"/>
            <a:ext cx="1376958" cy="134133"/>
          </a:xfrm>
          <a:prstGeom prst="rect">
            <a:avLst/>
          </a:prstGeom>
        </p:spPr>
        <p:txBody>
          <a:bodyPr>
            <a:noAutofit/>
          </a:bodyPr>
          <a:lstStyle>
            <a:lvl1pPr>
              <a:defRPr>
                <a:solidFill>
                  <a:schemeClr val="accent2"/>
                </a:solidFill>
                <a:latin typeface="+mn-lt"/>
              </a:defRPr>
            </a:lvl1pPr>
          </a:lstStyle>
          <a:p>
            <a:fld id="{BB0677AD-7950-49E3-AB24-0CAB3FB4196E}" type="datetime1">
              <a:rPr lang="en-US" smtClean="0"/>
              <a:t>11/30/2022</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a:xfrm>
            <a:off x="2027188" y="2335077"/>
            <a:ext cx="2065437" cy="134133"/>
          </a:xfrm>
          <a:prstGeom prst="rect">
            <a:avLst/>
          </a:prstGeom>
        </p:spPr>
        <p:txBody>
          <a:bodyPr>
            <a:noAutofit/>
          </a:bodyPr>
          <a:lstStyle>
            <a:lvl1pPr>
              <a:defRPr>
                <a:solidFill>
                  <a:schemeClr val="accent2"/>
                </a:solidFill>
                <a:latin typeface="+mn-lt"/>
              </a:defRPr>
            </a:lvl1pPr>
          </a:lstStyle>
          <a:p>
            <a:r>
              <a:rPr lang="en-US"/>
              <a:t>Template provided by Chamber of Commerce &amp; Industry Queensland</a:t>
            </a:r>
            <a:endParaRPr lang="en-US" dirty="0"/>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noAutofit/>
          </a:bodyPr>
          <a:lstStyle>
            <a:lvl1pPr>
              <a:defRPr>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593443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8C225EC-F6EF-1144-834A-F0B91974AA41}"/>
              </a:ext>
            </a:extLst>
          </p:cNvPr>
          <p:cNvSpPr/>
          <p:nvPr userDrawn="1"/>
        </p:nvSpPr>
        <p:spPr>
          <a:xfrm>
            <a:off x="0" y="-611"/>
            <a:ext cx="4947759" cy="251997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1" dirty="0"/>
          </a:p>
        </p:txBody>
      </p:sp>
      <p:sp>
        <p:nvSpPr>
          <p:cNvPr id="31" name="Title 1">
            <a:extLst>
              <a:ext uri="{FF2B5EF4-FFF2-40B4-BE49-F238E27FC236}">
                <a16:creationId xmlns:a16="http://schemas.microsoft.com/office/drawing/2014/main" id="{1E40CEAF-B1BB-174E-A798-3BA60D9C0458}"/>
              </a:ext>
            </a:extLst>
          </p:cNvPr>
          <p:cNvSpPr>
            <a:spLocks noGrp="1"/>
          </p:cNvSpPr>
          <p:nvPr>
            <p:ph type="title"/>
          </p:nvPr>
        </p:nvSpPr>
        <p:spPr>
          <a:xfrm>
            <a:off x="376682" y="139965"/>
            <a:ext cx="4217221" cy="486961"/>
          </a:xfrm>
        </p:spPr>
        <p:txBody>
          <a:bodyPr lIns="0" anchor="b">
            <a:noAutofit/>
          </a:bodyPr>
          <a:lstStyle>
            <a:lvl1pPr>
              <a:defRPr sz="1764" b="1">
                <a:latin typeface="+mj-lt"/>
              </a:defRPr>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376681" y="818392"/>
            <a:ext cx="602532" cy="441290"/>
          </a:xfrm>
        </p:spPr>
        <p:txBody>
          <a:bodyPr>
            <a:noAutofit/>
          </a:bodyPr>
          <a:lstStyle>
            <a:lvl1pPr marL="0" indent="0">
              <a:buNone/>
              <a:defRPr sz="514">
                <a:solidFill>
                  <a:schemeClr val="tx1"/>
                </a:solidFill>
                <a:latin typeface="+mn-lt"/>
              </a:defRPr>
            </a:lvl1pPr>
          </a:lstStyle>
          <a:p>
            <a:r>
              <a:rPr lang="en-US"/>
              <a:t>Click icon to add picture</a:t>
            </a:r>
            <a:endParaRPr lang="en-US" dirty="0"/>
          </a:p>
        </p:txBody>
      </p:sp>
      <p:sp>
        <p:nvSpPr>
          <p:cNvPr id="10" name="Text Placeholder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1065824" y="891365"/>
            <a:ext cx="1145074" cy="127718"/>
          </a:xfrm>
        </p:spPr>
        <p:txBody>
          <a:bodyPr lIns="0" tIns="0" rIns="0" bIns="0" anchor="b" anchorCtr="0">
            <a:noAutofit/>
          </a:bodyPr>
          <a:lstStyle>
            <a:lvl1pPr marL="0" indent="0" algn="l">
              <a:lnSpc>
                <a:spcPct val="100000"/>
              </a:lnSpc>
              <a:spcBef>
                <a:spcPts val="0"/>
              </a:spcBef>
              <a:buNone/>
              <a:defRPr sz="661" b="1" spc="8" baseline="0">
                <a:solidFill>
                  <a:schemeClr val="tx1"/>
                </a:solidFill>
                <a:latin typeface="+mn-lt"/>
              </a:defRPr>
            </a:lvl1pPr>
          </a:lstStyle>
          <a:p>
            <a:pPr lvl="0"/>
            <a:r>
              <a:rPr lang="en-US" dirty="0"/>
              <a:t>Name</a:t>
            </a:r>
          </a:p>
        </p:txBody>
      </p:sp>
      <p:sp>
        <p:nvSpPr>
          <p:cNvPr id="11" name="Text Placeholder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1065824" y="1032890"/>
            <a:ext cx="1145074" cy="127718"/>
          </a:xfrm>
        </p:spPr>
        <p:txBody>
          <a:bodyPr lIns="0" tIns="0" rIns="0" bIns="0">
            <a:noAutofit/>
          </a:bodyPr>
          <a:lstStyle>
            <a:lvl1pPr marL="0" indent="0" algn="l">
              <a:lnSpc>
                <a:spcPct val="100000"/>
              </a:lnSpc>
              <a:spcBef>
                <a:spcPts val="0"/>
              </a:spcBef>
              <a:buNone/>
              <a:defRPr sz="514" b="0" spc="8" baseline="0">
                <a:solidFill>
                  <a:schemeClr val="tx1"/>
                </a:solidFill>
                <a:latin typeface="+mn-lt"/>
              </a:defRPr>
            </a:lvl1pPr>
          </a:lstStyle>
          <a:p>
            <a:pPr lvl="0"/>
            <a:r>
              <a:rPr lang="en-US" dirty="0"/>
              <a:t>Title</a:t>
            </a:r>
          </a:p>
        </p:txBody>
      </p:sp>
      <p:sp>
        <p:nvSpPr>
          <p:cNvPr id="7" name="Picture Placeholder 23">
            <a:extLst>
              <a:ext uri="{FF2B5EF4-FFF2-40B4-BE49-F238E27FC236}">
                <a16:creationId xmlns:a16="http://schemas.microsoft.com/office/drawing/2014/main" id="{9ABA5222-6FD6-405B-8AC8-18022C36590F}"/>
              </a:ext>
            </a:extLst>
          </p:cNvPr>
          <p:cNvSpPr>
            <a:spLocks noGrp="1"/>
          </p:cNvSpPr>
          <p:nvPr>
            <p:ph type="pic" sz="quarter" idx="14"/>
          </p:nvPr>
        </p:nvSpPr>
        <p:spPr>
          <a:xfrm>
            <a:off x="2758641" y="818392"/>
            <a:ext cx="602532" cy="441290"/>
          </a:xfrm>
        </p:spPr>
        <p:txBody>
          <a:bodyPr>
            <a:noAutofit/>
          </a:bodyPr>
          <a:lstStyle>
            <a:lvl1pPr marL="0" indent="0">
              <a:buNone/>
              <a:defRPr sz="514">
                <a:solidFill>
                  <a:schemeClr val="tx1"/>
                </a:solidFill>
                <a:latin typeface="+mn-lt"/>
              </a:defRPr>
            </a:lvl1pPr>
          </a:lstStyle>
          <a:p>
            <a:r>
              <a:rPr lang="en-US"/>
              <a:t>Click icon to add picture</a:t>
            </a:r>
            <a:endParaRPr lang="en-US" dirty="0"/>
          </a:p>
        </p:txBody>
      </p:sp>
      <p:sp>
        <p:nvSpPr>
          <p:cNvPr id="12" name="Text Placeholder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3448829" y="889957"/>
            <a:ext cx="1145074" cy="127718"/>
          </a:xfrm>
        </p:spPr>
        <p:txBody>
          <a:bodyPr lIns="0" tIns="0" rIns="0" bIns="0" anchor="b" anchorCtr="0">
            <a:noAutofit/>
          </a:bodyPr>
          <a:lstStyle>
            <a:lvl1pPr marL="0" indent="0" algn="l">
              <a:lnSpc>
                <a:spcPct val="100000"/>
              </a:lnSpc>
              <a:spcBef>
                <a:spcPts val="0"/>
              </a:spcBef>
              <a:buNone/>
              <a:defRPr sz="661" b="1" spc="8" baseline="0">
                <a:solidFill>
                  <a:schemeClr val="tx1"/>
                </a:solidFill>
                <a:latin typeface="+mn-lt"/>
              </a:defRPr>
            </a:lvl1pPr>
          </a:lstStyle>
          <a:p>
            <a:pPr lvl="0"/>
            <a:r>
              <a:rPr lang="en-US" dirty="0"/>
              <a:t>Name</a:t>
            </a:r>
          </a:p>
        </p:txBody>
      </p:sp>
      <p:sp>
        <p:nvSpPr>
          <p:cNvPr id="13" name="Text Placeholder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3448829" y="1031480"/>
            <a:ext cx="1145074" cy="127718"/>
          </a:xfrm>
        </p:spPr>
        <p:txBody>
          <a:bodyPr lIns="0" tIns="0" rIns="0" bIns="0">
            <a:noAutofit/>
          </a:bodyPr>
          <a:lstStyle>
            <a:lvl1pPr marL="0" indent="0" algn="l">
              <a:lnSpc>
                <a:spcPct val="100000"/>
              </a:lnSpc>
              <a:spcBef>
                <a:spcPts val="0"/>
              </a:spcBef>
              <a:buNone/>
              <a:defRPr sz="514" b="0" spc="8" baseline="0">
                <a:solidFill>
                  <a:schemeClr val="tx1"/>
                </a:solidFill>
                <a:latin typeface="+mn-lt"/>
              </a:defRPr>
            </a:lvl1pPr>
          </a:lstStyle>
          <a:p>
            <a:pPr lvl="0"/>
            <a:r>
              <a:rPr lang="en-US" dirty="0"/>
              <a:t>Title</a:t>
            </a:r>
          </a:p>
        </p:txBody>
      </p:sp>
      <p:sp>
        <p:nvSpPr>
          <p:cNvPr id="8" name="Picture Placeholder 23">
            <a:extLst>
              <a:ext uri="{FF2B5EF4-FFF2-40B4-BE49-F238E27FC236}">
                <a16:creationId xmlns:a16="http://schemas.microsoft.com/office/drawing/2014/main" id="{124DE785-775F-4AE4-94B3-FA728188EBA5}"/>
              </a:ext>
            </a:extLst>
          </p:cNvPr>
          <p:cNvSpPr>
            <a:spLocks noGrp="1"/>
          </p:cNvSpPr>
          <p:nvPr>
            <p:ph type="pic" sz="quarter" idx="15"/>
          </p:nvPr>
        </p:nvSpPr>
        <p:spPr>
          <a:xfrm>
            <a:off x="376681" y="1562854"/>
            <a:ext cx="602532" cy="441290"/>
          </a:xfrm>
        </p:spPr>
        <p:txBody>
          <a:bodyPr>
            <a:noAutofit/>
          </a:bodyPr>
          <a:lstStyle>
            <a:lvl1pPr marL="0" indent="0">
              <a:buNone/>
              <a:defRPr sz="514">
                <a:solidFill>
                  <a:schemeClr val="tx1"/>
                </a:solidFill>
                <a:latin typeface="+mn-lt"/>
              </a:defRPr>
            </a:lvl1pPr>
          </a:lstStyle>
          <a:p>
            <a:r>
              <a:rPr lang="en-US"/>
              <a:t>Click icon to add picture</a:t>
            </a:r>
            <a:endParaRPr lang="en-US" dirty="0"/>
          </a:p>
        </p:txBody>
      </p:sp>
      <p:sp>
        <p:nvSpPr>
          <p:cNvPr id="14" name="Text Placeholder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1065824" y="1652682"/>
            <a:ext cx="1145074" cy="127718"/>
          </a:xfrm>
        </p:spPr>
        <p:txBody>
          <a:bodyPr lIns="0" tIns="0" rIns="0" bIns="0" anchor="b" anchorCtr="0">
            <a:noAutofit/>
          </a:bodyPr>
          <a:lstStyle>
            <a:lvl1pPr marL="0" indent="0" algn="l">
              <a:lnSpc>
                <a:spcPct val="100000"/>
              </a:lnSpc>
              <a:spcBef>
                <a:spcPts val="0"/>
              </a:spcBef>
              <a:buNone/>
              <a:defRPr sz="661" b="1" spc="8" baseline="0">
                <a:solidFill>
                  <a:schemeClr val="tx1"/>
                </a:solidFill>
                <a:latin typeface="+mn-lt"/>
              </a:defRPr>
            </a:lvl1pPr>
          </a:lstStyle>
          <a:p>
            <a:pPr lvl="0"/>
            <a:r>
              <a:rPr lang="en-US" dirty="0"/>
              <a:t>Name</a:t>
            </a:r>
          </a:p>
        </p:txBody>
      </p:sp>
      <p:sp>
        <p:nvSpPr>
          <p:cNvPr id="15" name="Text Placeholder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1065824" y="1794206"/>
            <a:ext cx="1145074" cy="127718"/>
          </a:xfrm>
        </p:spPr>
        <p:txBody>
          <a:bodyPr lIns="0" tIns="0" rIns="0" bIns="0">
            <a:noAutofit/>
          </a:bodyPr>
          <a:lstStyle>
            <a:lvl1pPr marL="0" indent="0" algn="l">
              <a:lnSpc>
                <a:spcPct val="100000"/>
              </a:lnSpc>
              <a:spcBef>
                <a:spcPts val="0"/>
              </a:spcBef>
              <a:buNone/>
              <a:defRPr sz="514" b="0" spc="8" baseline="0">
                <a:solidFill>
                  <a:schemeClr val="tx1"/>
                </a:solidFill>
                <a:latin typeface="+mn-lt"/>
              </a:defRPr>
            </a:lvl1pPr>
          </a:lstStyle>
          <a:p>
            <a:pPr lvl="0"/>
            <a:r>
              <a:rPr lang="en-US" dirty="0"/>
              <a:t>Title</a:t>
            </a:r>
          </a:p>
        </p:txBody>
      </p:sp>
      <p:sp>
        <p:nvSpPr>
          <p:cNvPr id="9" name="Picture Placeholder 23">
            <a:extLst>
              <a:ext uri="{FF2B5EF4-FFF2-40B4-BE49-F238E27FC236}">
                <a16:creationId xmlns:a16="http://schemas.microsoft.com/office/drawing/2014/main" id="{F5694B35-7776-4DB9-9EB7-3AF076EC357D}"/>
              </a:ext>
            </a:extLst>
          </p:cNvPr>
          <p:cNvSpPr>
            <a:spLocks noGrp="1"/>
          </p:cNvSpPr>
          <p:nvPr>
            <p:ph type="pic" sz="quarter" idx="16"/>
          </p:nvPr>
        </p:nvSpPr>
        <p:spPr>
          <a:xfrm>
            <a:off x="2758641" y="1562854"/>
            <a:ext cx="602532" cy="441290"/>
          </a:xfrm>
        </p:spPr>
        <p:txBody>
          <a:bodyPr>
            <a:noAutofit/>
          </a:bodyPr>
          <a:lstStyle>
            <a:lvl1pPr marL="0" indent="0">
              <a:buNone/>
              <a:defRPr sz="514">
                <a:solidFill>
                  <a:schemeClr val="tx1"/>
                </a:solidFill>
                <a:latin typeface="+mn-lt"/>
              </a:defRPr>
            </a:lvl1pPr>
          </a:lstStyle>
          <a:p>
            <a:r>
              <a:rPr lang="en-US"/>
              <a:t>Click icon to add picture</a:t>
            </a:r>
            <a:endParaRPr lang="en-US" dirty="0"/>
          </a:p>
        </p:txBody>
      </p:sp>
      <p:sp>
        <p:nvSpPr>
          <p:cNvPr id="16" name="Text Placeholder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3448829" y="1652682"/>
            <a:ext cx="1145074" cy="127718"/>
          </a:xfrm>
        </p:spPr>
        <p:txBody>
          <a:bodyPr lIns="0" tIns="0" rIns="0" bIns="0" anchor="b" anchorCtr="0">
            <a:noAutofit/>
          </a:bodyPr>
          <a:lstStyle>
            <a:lvl1pPr marL="0" indent="0" algn="l">
              <a:lnSpc>
                <a:spcPct val="100000"/>
              </a:lnSpc>
              <a:spcBef>
                <a:spcPts val="0"/>
              </a:spcBef>
              <a:buNone/>
              <a:defRPr sz="661" b="1" spc="8" baseline="0">
                <a:solidFill>
                  <a:schemeClr val="tx1"/>
                </a:solidFill>
                <a:latin typeface="+mn-lt"/>
              </a:defRPr>
            </a:lvl1pPr>
          </a:lstStyle>
          <a:p>
            <a:pPr lvl="0"/>
            <a:r>
              <a:rPr lang="en-US" dirty="0"/>
              <a:t>Name</a:t>
            </a:r>
          </a:p>
        </p:txBody>
      </p:sp>
      <p:sp>
        <p:nvSpPr>
          <p:cNvPr id="17" name="Text Placeholder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3448829" y="1794206"/>
            <a:ext cx="1145074" cy="127718"/>
          </a:xfrm>
        </p:spPr>
        <p:txBody>
          <a:bodyPr lIns="0" tIns="0" rIns="0" bIns="0">
            <a:noAutofit/>
          </a:bodyPr>
          <a:lstStyle>
            <a:lvl1pPr marL="0" indent="0" algn="l">
              <a:lnSpc>
                <a:spcPct val="100000"/>
              </a:lnSpc>
              <a:spcBef>
                <a:spcPts val="0"/>
              </a:spcBef>
              <a:buNone/>
              <a:defRPr sz="514" b="0" spc="8" baseline="0">
                <a:solidFill>
                  <a:schemeClr val="tx1"/>
                </a:solidFill>
                <a:latin typeface="+mn-lt"/>
              </a:defRPr>
            </a:lvl1pPr>
          </a:lstStyle>
          <a:p>
            <a:pPr lvl="0"/>
            <a:r>
              <a:rPr lang="en-US" dirty="0"/>
              <a:t>Title</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a:xfrm>
            <a:off x="191244" y="2335077"/>
            <a:ext cx="787968" cy="134133"/>
          </a:xfrm>
          <a:prstGeom prst="rect">
            <a:avLst/>
          </a:prstGeom>
        </p:spPr>
        <p:txBody>
          <a:bodyPr>
            <a:noAutofit/>
          </a:bodyPr>
          <a:lstStyle>
            <a:lvl1pPr>
              <a:defRPr>
                <a:solidFill>
                  <a:schemeClr val="accent3"/>
                </a:solidFill>
                <a:latin typeface="+mn-lt"/>
              </a:defRPr>
            </a:lvl1pPr>
          </a:lstStyle>
          <a:p>
            <a:fld id="{AF01C324-1B6B-43C9-B072-0E53B21AE86C}" type="datetime1">
              <a:rPr lang="en-US" smtClean="0"/>
              <a:t>11/30/2022</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a:xfrm>
            <a:off x="1441161" y="2335077"/>
            <a:ext cx="2065437" cy="134133"/>
          </a:xfrm>
          <a:prstGeom prst="rect">
            <a:avLst/>
          </a:prstGeom>
        </p:spPr>
        <p:txBody>
          <a:bodyPr>
            <a:noAutofit/>
          </a:bodyPr>
          <a:lstStyle>
            <a:lvl1pPr>
              <a:defRPr>
                <a:solidFill>
                  <a:schemeClr val="accent3"/>
                </a:solidFill>
                <a:latin typeface="+mn-lt"/>
              </a:defRPr>
            </a:lvl1pPr>
          </a:lstStyle>
          <a:p>
            <a:r>
              <a:rPr lang="en-US"/>
              <a:t>Template provided by Chamber of Commerce &amp; Industry Queensland</a:t>
            </a:r>
            <a:endParaRPr lang="en-US" dirty="0"/>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a:xfrm>
            <a:off x="4182442" y="2335077"/>
            <a:ext cx="586028" cy="134133"/>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
        <p:nvSpPr>
          <p:cNvPr id="19" name="Freeform 18">
            <a:extLst>
              <a:ext uri="{FF2B5EF4-FFF2-40B4-BE49-F238E27FC236}">
                <a16:creationId xmlns:a16="http://schemas.microsoft.com/office/drawing/2014/main" id="{AAB3BC7E-B34F-EF47-B125-1574C5484E22}"/>
              </a:ext>
            </a:extLst>
          </p:cNvPr>
          <p:cNvSpPr/>
          <p:nvPr userDrawn="1"/>
        </p:nvSpPr>
        <p:spPr>
          <a:xfrm rot="16200000" flipV="1">
            <a:off x="4895153" y="51997"/>
            <a:ext cx="691242" cy="586027"/>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661" dirty="0"/>
          </a:p>
        </p:txBody>
      </p:sp>
      <p:sp>
        <p:nvSpPr>
          <p:cNvPr id="21" name="Freeform 20">
            <a:extLst>
              <a:ext uri="{FF2B5EF4-FFF2-40B4-BE49-F238E27FC236}">
                <a16:creationId xmlns:a16="http://schemas.microsoft.com/office/drawing/2014/main" id="{7CBC82D0-4F72-C649-8B7F-D4B087957B6C}"/>
              </a:ext>
            </a:extLst>
          </p:cNvPr>
          <p:cNvSpPr/>
          <p:nvPr userDrawn="1"/>
        </p:nvSpPr>
        <p:spPr>
          <a:xfrm flipH="1">
            <a:off x="5454443" y="690631"/>
            <a:ext cx="665370" cy="486961"/>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661" dirty="0"/>
          </a:p>
        </p:txBody>
      </p:sp>
      <p:sp>
        <p:nvSpPr>
          <p:cNvPr id="25" name="Freeform 24">
            <a:extLst>
              <a:ext uri="{FF2B5EF4-FFF2-40B4-BE49-F238E27FC236}">
                <a16:creationId xmlns:a16="http://schemas.microsoft.com/office/drawing/2014/main" id="{9383F23A-D872-2A4C-B386-A9D269BE694D}"/>
              </a:ext>
            </a:extLst>
          </p:cNvPr>
          <p:cNvSpPr/>
          <p:nvPr userDrawn="1"/>
        </p:nvSpPr>
        <p:spPr>
          <a:xfrm>
            <a:off x="5533786" y="-611"/>
            <a:ext cx="586027" cy="691242"/>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661" dirty="0"/>
          </a:p>
        </p:txBody>
      </p:sp>
      <p:sp>
        <p:nvSpPr>
          <p:cNvPr id="26" name="Oval 25">
            <a:extLst>
              <a:ext uri="{FF2B5EF4-FFF2-40B4-BE49-F238E27FC236}">
                <a16:creationId xmlns:a16="http://schemas.microsoft.com/office/drawing/2014/main" id="{9221FFDB-AAE2-5943-97A1-82D66AE05DB4}"/>
              </a:ext>
            </a:extLst>
          </p:cNvPr>
          <p:cNvSpPr/>
          <p:nvPr userDrawn="1"/>
        </p:nvSpPr>
        <p:spPr>
          <a:xfrm>
            <a:off x="5187230" y="1005745"/>
            <a:ext cx="693112" cy="507263"/>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661" dirty="0"/>
          </a:p>
        </p:txBody>
      </p:sp>
      <p:sp>
        <p:nvSpPr>
          <p:cNvPr id="27" name="Freeform 26">
            <a:extLst>
              <a:ext uri="{FF2B5EF4-FFF2-40B4-BE49-F238E27FC236}">
                <a16:creationId xmlns:a16="http://schemas.microsoft.com/office/drawing/2014/main" id="{2E58EEF7-63CA-A845-BAC4-9D3BE05918B5}"/>
              </a:ext>
            </a:extLst>
          </p:cNvPr>
          <p:cNvSpPr/>
          <p:nvPr userDrawn="1"/>
        </p:nvSpPr>
        <p:spPr>
          <a:xfrm rot="16200000" flipH="1">
            <a:off x="5481179" y="1880729"/>
            <a:ext cx="691242" cy="586027"/>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661" dirty="0"/>
          </a:p>
        </p:txBody>
      </p:sp>
      <p:sp>
        <p:nvSpPr>
          <p:cNvPr id="28" name="Freeform 27">
            <a:extLst>
              <a:ext uri="{FF2B5EF4-FFF2-40B4-BE49-F238E27FC236}">
                <a16:creationId xmlns:a16="http://schemas.microsoft.com/office/drawing/2014/main" id="{757A4624-D8ED-2E4B-AF8C-00DFA6A72D5F}"/>
              </a:ext>
            </a:extLst>
          </p:cNvPr>
          <p:cNvSpPr/>
          <p:nvPr userDrawn="1"/>
        </p:nvSpPr>
        <p:spPr>
          <a:xfrm flipV="1">
            <a:off x="4947759" y="1341422"/>
            <a:ext cx="665370" cy="486961"/>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661" dirty="0"/>
          </a:p>
        </p:txBody>
      </p:sp>
      <p:sp>
        <p:nvSpPr>
          <p:cNvPr id="29" name="Freeform 28">
            <a:extLst>
              <a:ext uri="{FF2B5EF4-FFF2-40B4-BE49-F238E27FC236}">
                <a16:creationId xmlns:a16="http://schemas.microsoft.com/office/drawing/2014/main" id="{DF312EF8-91BE-5946-BE31-8CFE107A2FEA}"/>
              </a:ext>
            </a:extLst>
          </p:cNvPr>
          <p:cNvSpPr/>
          <p:nvPr userDrawn="1"/>
        </p:nvSpPr>
        <p:spPr>
          <a:xfrm flipH="1" flipV="1">
            <a:off x="4947759" y="1828122"/>
            <a:ext cx="586027" cy="691242"/>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661" dirty="0"/>
          </a:p>
        </p:txBody>
      </p:sp>
    </p:spTree>
    <p:extLst>
      <p:ext uri="{BB962C8B-B14F-4D97-AF65-F5344CB8AC3E}">
        <p14:creationId xmlns:p14="http://schemas.microsoft.com/office/powerpoint/2010/main" val="357761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ole team">
    <p:bg>
      <p:bgPr>
        <a:solidFill>
          <a:schemeClr val="accent2"/>
        </a:solidFill>
        <a:effectLst/>
      </p:bgPr>
    </p:bg>
    <p:spTree>
      <p:nvGrpSpPr>
        <p:cNvPr id="1" name=""/>
        <p:cNvGrpSpPr/>
        <p:nvPr/>
      </p:nvGrpSpPr>
      <p:grpSpPr>
        <a:xfrm>
          <a:off x="0" y="0"/>
          <a:ext cx="0" cy="0"/>
          <a:chOff x="0" y="0"/>
          <a:chExt cx="0" cy="0"/>
        </a:xfrm>
      </p:grpSpPr>
      <p:sp>
        <p:nvSpPr>
          <p:cNvPr id="54" name="Title 1">
            <a:extLst>
              <a:ext uri="{FF2B5EF4-FFF2-40B4-BE49-F238E27FC236}">
                <a16:creationId xmlns:a16="http://schemas.microsoft.com/office/drawing/2014/main" id="{6825B690-1AD7-4243-AC42-D2CF19B7B02C}"/>
              </a:ext>
            </a:extLst>
          </p:cNvPr>
          <p:cNvSpPr>
            <a:spLocks noGrp="1"/>
          </p:cNvSpPr>
          <p:nvPr>
            <p:ph type="title"/>
          </p:nvPr>
        </p:nvSpPr>
        <p:spPr>
          <a:xfrm>
            <a:off x="376681" y="139965"/>
            <a:ext cx="5359927" cy="486961"/>
          </a:xfrm>
        </p:spPr>
        <p:txBody>
          <a:bodyPr lIns="0" anchor="b">
            <a:noAutofit/>
          </a:bodyPr>
          <a:lstStyle>
            <a:lvl1pPr>
              <a:defRPr sz="1764" b="1">
                <a:latin typeface="+mj-lt"/>
              </a:defRPr>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376680" y="759973"/>
            <a:ext cx="454261" cy="332698"/>
          </a:xfrm>
        </p:spPr>
        <p:txBody>
          <a:bodyPr>
            <a:noAutofit/>
          </a:bodyPr>
          <a:lstStyle>
            <a:lvl1pPr marL="0" indent="0">
              <a:buNone/>
              <a:defRPr sz="514">
                <a:solidFill>
                  <a:schemeClr val="tx1"/>
                </a:solidFill>
              </a:defRPr>
            </a:lvl1pPr>
          </a:lstStyle>
          <a:p>
            <a:r>
              <a:rPr lang="en-US"/>
              <a:t>Click icon to add picture</a:t>
            </a:r>
            <a:endParaRPr lang="en-US" dirty="0"/>
          </a:p>
        </p:txBody>
      </p:sp>
      <p:sp>
        <p:nvSpPr>
          <p:cNvPr id="31" name="Text Placeholder 28">
            <a:extLst>
              <a:ext uri="{FF2B5EF4-FFF2-40B4-BE49-F238E27FC236}">
                <a16:creationId xmlns:a16="http://schemas.microsoft.com/office/drawing/2014/main" id="{1825005B-0520-EC49-9A5C-554CB700387B}"/>
              </a:ext>
            </a:extLst>
          </p:cNvPr>
          <p:cNvSpPr>
            <a:spLocks noGrp="1"/>
          </p:cNvSpPr>
          <p:nvPr>
            <p:ph type="body" sz="quarter" idx="17" hasCustomPrompt="1"/>
          </p:nvPr>
        </p:nvSpPr>
        <p:spPr>
          <a:xfrm>
            <a:off x="376682" y="1100079"/>
            <a:ext cx="1145074" cy="127718"/>
          </a:xfrm>
        </p:spPr>
        <p:txBody>
          <a:bodyPr lIns="0" tIns="0" rIns="0" bIns="0" anchor="b" anchorCtr="0">
            <a:noAutofit/>
          </a:bodyPr>
          <a:lstStyle>
            <a:lvl1pPr marL="0" indent="0" algn="l">
              <a:lnSpc>
                <a:spcPct val="100000"/>
              </a:lnSpc>
              <a:spcBef>
                <a:spcPts val="0"/>
              </a:spcBef>
              <a:buNone/>
              <a:defRPr sz="661" b="1" spc="8" baseline="0">
                <a:solidFill>
                  <a:schemeClr val="tx1"/>
                </a:solidFill>
                <a:latin typeface="+mn-lt"/>
              </a:defRPr>
            </a:lvl1pPr>
          </a:lstStyle>
          <a:p>
            <a:pPr lvl="0"/>
            <a:r>
              <a:rPr lang="en-US" dirty="0"/>
              <a:t>Name</a:t>
            </a:r>
          </a:p>
        </p:txBody>
      </p:sp>
      <p:sp>
        <p:nvSpPr>
          <p:cNvPr id="32" name="Text Placeholder 28">
            <a:extLst>
              <a:ext uri="{FF2B5EF4-FFF2-40B4-BE49-F238E27FC236}">
                <a16:creationId xmlns:a16="http://schemas.microsoft.com/office/drawing/2014/main" id="{B6697B92-AF89-2C46-BC1E-6CB47E8EA421}"/>
              </a:ext>
            </a:extLst>
          </p:cNvPr>
          <p:cNvSpPr>
            <a:spLocks noGrp="1"/>
          </p:cNvSpPr>
          <p:nvPr>
            <p:ph type="body" sz="quarter" idx="18" hasCustomPrompt="1"/>
          </p:nvPr>
        </p:nvSpPr>
        <p:spPr>
          <a:xfrm>
            <a:off x="376681" y="1241604"/>
            <a:ext cx="1145074" cy="127718"/>
          </a:xfrm>
        </p:spPr>
        <p:txBody>
          <a:bodyPr lIns="0" tIns="0" rIns="0" bIns="0">
            <a:noAutofit/>
          </a:bodyPr>
          <a:lstStyle>
            <a:lvl1pPr marL="0" indent="0" algn="l">
              <a:lnSpc>
                <a:spcPct val="100000"/>
              </a:lnSpc>
              <a:spcBef>
                <a:spcPts val="0"/>
              </a:spcBef>
              <a:buNone/>
              <a:defRPr sz="514" b="0" spc="8" baseline="0">
                <a:solidFill>
                  <a:schemeClr val="tx1"/>
                </a:solidFill>
                <a:latin typeface="+mn-lt"/>
              </a:defRPr>
            </a:lvl1pPr>
          </a:lstStyle>
          <a:p>
            <a:pPr lvl="0"/>
            <a:r>
              <a:rPr lang="en-US" dirty="0"/>
              <a:t>Title</a:t>
            </a:r>
          </a:p>
        </p:txBody>
      </p:sp>
      <p:sp>
        <p:nvSpPr>
          <p:cNvPr id="33" name="Picture Placeholder 23">
            <a:extLst>
              <a:ext uri="{FF2B5EF4-FFF2-40B4-BE49-F238E27FC236}">
                <a16:creationId xmlns:a16="http://schemas.microsoft.com/office/drawing/2014/main" id="{FA9FEBB0-45F1-DF45-89C4-B343F8B20BA0}"/>
              </a:ext>
            </a:extLst>
          </p:cNvPr>
          <p:cNvSpPr>
            <a:spLocks noGrp="1"/>
          </p:cNvSpPr>
          <p:nvPr>
            <p:ph type="pic" sz="quarter" idx="28"/>
          </p:nvPr>
        </p:nvSpPr>
        <p:spPr>
          <a:xfrm>
            <a:off x="1781631" y="759973"/>
            <a:ext cx="454261" cy="332698"/>
          </a:xfrm>
        </p:spPr>
        <p:txBody>
          <a:bodyPr>
            <a:noAutofit/>
          </a:bodyPr>
          <a:lstStyle>
            <a:lvl1pPr marL="0" indent="0">
              <a:buNone/>
              <a:defRPr sz="514">
                <a:solidFill>
                  <a:schemeClr val="tx1"/>
                </a:solidFill>
              </a:defRPr>
            </a:lvl1pPr>
          </a:lstStyle>
          <a:p>
            <a:r>
              <a:rPr lang="en-US"/>
              <a:t>Click icon to add picture</a:t>
            </a:r>
            <a:endParaRPr lang="en-US" dirty="0"/>
          </a:p>
        </p:txBody>
      </p:sp>
      <p:sp>
        <p:nvSpPr>
          <p:cNvPr id="34" name="Text Placeholder 28">
            <a:extLst>
              <a:ext uri="{FF2B5EF4-FFF2-40B4-BE49-F238E27FC236}">
                <a16:creationId xmlns:a16="http://schemas.microsoft.com/office/drawing/2014/main" id="{EF331731-A7FC-C245-A9C1-0B1A2E994DB6}"/>
              </a:ext>
            </a:extLst>
          </p:cNvPr>
          <p:cNvSpPr>
            <a:spLocks noGrp="1"/>
          </p:cNvSpPr>
          <p:nvPr>
            <p:ph type="body" sz="quarter" idx="29" hasCustomPrompt="1"/>
          </p:nvPr>
        </p:nvSpPr>
        <p:spPr>
          <a:xfrm>
            <a:off x="1781633" y="1100079"/>
            <a:ext cx="1145074" cy="127718"/>
          </a:xfrm>
        </p:spPr>
        <p:txBody>
          <a:bodyPr lIns="0" tIns="0" rIns="0" bIns="0" anchor="b" anchorCtr="0">
            <a:noAutofit/>
          </a:bodyPr>
          <a:lstStyle>
            <a:lvl1pPr marL="0" indent="0" algn="l">
              <a:lnSpc>
                <a:spcPct val="100000"/>
              </a:lnSpc>
              <a:spcBef>
                <a:spcPts val="0"/>
              </a:spcBef>
              <a:buNone/>
              <a:defRPr sz="661" b="1" spc="8" baseline="0">
                <a:solidFill>
                  <a:schemeClr val="tx1"/>
                </a:solidFill>
                <a:latin typeface="+mn-lt"/>
              </a:defRPr>
            </a:lvl1pPr>
          </a:lstStyle>
          <a:p>
            <a:pPr lvl="0"/>
            <a:r>
              <a:rPr lang="en-US" dirty="0"/>
              <a:t>Name</a:t>
            </a:r>
          </a:p>
        </p:txBody>
      </p:sp>
      <p:sp>
        <p:nvSpPr>
          <p:cNvPr id="35" name="Text Placeholder 28">
            <a:extLst>
              <a:ext uri="{FF2B5EF4-FFF2-40B4-BE49-F238E27FC236}">
                <a16:creationId xmlns:a16="http://schemas.microsoft.com/office/drawing/2014/main" id="{313B974E-E762-EE48-B2DF-C8F10DF73444}"/>
              </a:ext>
            </a:extLst>
          </p:cNvPr>
          <p:cNvSpPr>
            <a:spLocks noGrp="1"/>
          </p:cNvSpPr>
          <p:nvPr>
            <p:ph type="body" sz="quarter" idx="30" hasCustomPrompt="1"/>
          </p:nvPr>
        </p:nvSpPr>
        <p:spPr>
          <a:xfrm>
            <a:off x="1781632" y="1241604"/>
            <a:ext cx="1145074" cy="127718"/>
          </a:xfrm>
        </p:spPr>
        <p:txBody>
          <a:bodyPr lIns="0" tIns="0" rIns="0" bIns="0">
            <a:noAutofit/>
          </a:bodyPr>
          <a:lstStyle>
            <a:lvl1pPr marL="0" indent="0" algn="l">
              <a:lnSpc>
                <a:spcPct val="100000"/>
              </a:lnSpc>
              <a:spcBef>
                <a:spcPts val="0"/>
              </a:spcBef>
              <a:buNone/>
              <a:defRPr sz="514" b="0" spc="8" baseline="0">
                <a:solidFill>
                  <a:schemeClr val="tx1"/>
                </a:solidFill>
                <a:latin typeface="+mn-lt"/>
              </a:defRPr>
            </a:lvl1pPr>
          </a:lstStyle>
          <a:p>
            <a:pPr lvl="0"/>
            <a:r>
              <a:rPr lang="en-US" dirty="0"/>
              <a:t>Title</a:t>
            </a:r>
          </a:p>
        </p:txBody>
      </p:sp>
      <p:sp>
        <p:nvSpPr>
          <p:cNvPr id="36" name="Picture Placeholder 23">
            <a:extLst>
              <a:ext uri="{FF2B5EF4-FFF2-40B4-BE49-F238E27FC236}">
                <a16:creationId xmlns:a16="http://schemas.microsoft.com/office/drawing/2014/main" id="{8BA62E8C-79E6-D245-B706-FFB1E051B2D6}"/>
              </a:ext>
            </a:extLst>
          </p:cNvPr>
          <p:cNvSpPr>
            <a:spLocks noGrp="1"/>
          </p:cNvSpPr>
          <p:nvPr>
            <p:ph type="pic" sz="quarter" idx="31"/>
          </p:nvPr>
        </p:nvSpPr>
        <p:spPr>
          <a:xfrm>
            <a:off x="3186583" y="759973"/>
            <a:ext cx="454261" cy="332698"/>
          </a:xfrm>
        </p:spPr>
        <p:txBody>
          <a:bodyPr>
            <a:noAutofit/>
          </a:bodyPr>
          <a:lstStyle>
            <a:lvl1pPr marL="0" indent="0">
              <a:buNone/>
              <a:defRPr sz="514">
                <a:solidFill>
                  <a:schemeClr val="tx1"/>
                </a:solidFill>
              </a:defRPr>
            </a:lvl1pPr>
          </a:lstStyle>
          <a:p>
            <a:r>
              <a:rPr lang="en-US"/>
              <a:t>Click icon to add picture</a:t>
            </a:r>
            <a:endParaRPr lang="en-US" dirty="0"/>
          </a:p>
        </p:txBody>
      </p:sp>
      <p:sp>
        <p:nvSpPr>
          <p:cNvPr id="37" name="Text Placeholder 28">
            <a:extLst>
              <a:ext uri="{FF2B5EF4-FFF2-40B4-BE49-F238E27FC236}">
                <a16:creationId xmlns:a16="http://schemas.microsoft.com/office/drawing/2014/main" id="{4199EE50-5386-0446-8ADA-23C1B0D6EA4F}"/>
              </a:ext>
            </a:extLst>
          </p:cNvPr>
          <p:cNvSpPr>
            <a:spLocks noGrp="1"/>
          </p:cNvSpPr>
          <p:nvPr>
            <p:ph type="body" sz="quarter" idx="32" hasCustomPrompt="1"/>
          </p:nvPr>
        </p:nvSpPr>
        <p:spPr>
          <a:xfrm>
            <a:off x="3186584" y="1100079"/>
            <a:ext cx="1145074" cy="127718"/>
          </a:xfrm>
        </p:spPr>
        <p:txBody>
          <a:bodyPr lIns="0" tIns="0" rIns="0" bIns="0" anchor="b" anchorCtr="0">
            <a:noAutofit/>
          </a:bodyPr>
          <a:lstStyle>
            <a:lvl1pPr marL="0" indent="0" algn="l">
              <a:lnSpc>
                <a:spcPct val="100000"/>
              </a:lnSpc>
              <a:spcBef>
                <a:spcPts val="0"/>
              </a:spcBef>
              <a:buNone/>
              <a:defRPr sz="661" b="1" spc="8" baseline="0">
                <a:solidFill>
                  <a:schemeClr val="tx1"/>
                </a:solidFill>
                <a:latin typeface="+mn-lt"/>
              </a:defRPr>
            </a:lvl1pPr>
          </a:lstStyle>
          <a:p>
            <a:pPr lvl="0"/>
            <a:r>
              <a:rPr lang="en-US" dirty="0"/>
              <a:t>Name</a:t>
            </a:r>
          </a:p>
        </p:txBody>
      </p:sp>
      <p:sp>
        <p:nvSpPr>
          <p:cNvPr id="38" name="Text Placeholder 28">
            <a:extLst>
              <a:ext uri="{FF2B5EF4-FFF2-40B4-BE49-F238E27FC236}">
                <a16:creationId xmlns:a16="http://schemas.microsoft.com/office/drawing/2014/main" id="{478AB5CA-B5A5-934D-BF51-1485953A703D}"/>
              </a:ext>
            </a:extLst>
          </p:cNvPr>
          <p:cNvSpPr>
            <a:spLocks noGrp="1"/>
          </p:cNvSpPr>
          <p:nvPr>
            <p:ph type="body" sz="quarter" idx="33" hasCustomPrompt="1"/>
          </p:nvPr>
        </p:nvSpPr>
        <p:spPr>
          <a:xfrm>
            <a:off x="3186584" y="1241604"/>
            <a:ext cx="1145074" cy="127718"/>
          </a:xfrm>
        </p:spPr>
        <p:txBody>
          <a:bodyPr lIns="0" tIns="0" rIns="0" bIns="0">
            <a:noAutofit/>
          </a:bodyPr>
          <a:lstStyle>
            <a:lvl1pPr marL="0" indent="0" algn="l">
              <a:lnSpc>
                <a:spcPct val="100000"/>
              </a:lnSpc>
              <a:spcBef>
                <a:spcPts val="0"/>
              </a:spcBef>
              <a:buNone/>
              <a:defRPr sz="514" b="0" spc="8" baseline="0">
                <a:solidFill>
                  <a:schemeClr val="tx1"/>
                </a:solidFill>
                <a:latin typeface="+mn-lt"/>
              </a:defRPr>
            </a:lvl1pPr>
          </a:lstStyle>
          <a:p>
            <a:pPr lvl="0"/>
            <a:r>
              <a:rPr lang="en-US" dirty="0"/>
              <a:t>Title</a:t>
            </a:r>
          </a:p>
        </p:txBody>
      </p:sp>
      <p:sp>
        <p:nvSpPr>
          <p:cNvPr id="39" name="Picture Placeholder 23">
            <a:extLst>
              <a:ext uri="{FF2B5EF4-FFF2-40B4-BE49-F238E27FC236}">
                <a16:creationId xmlns:a16="http://schemas.microsoft.com/office/drawing/2014/main" id="{3D78BE06-1FC7-3C43-BD15-F4137B564B58}"/>
              </a:ext>
            </a:extLst>
          </p:cNvPr>
          <p:cNvSpPr>
            <a:spLocks noGrp="1"/>
          </p:cNvSpPr>
          <p:nvPr>
            <p:ph type="pic" sz="quarter" idx="34"/>
          </p:nvPr>
        </p:nvSpPr>
        <p:spPr>
          <a:xfrm>
            <a:off x="4591534" y="759973"/>
            <a:ext cx="454261" cy="332698"/>
          </a:xfrm>
        </p:spPr>
        <p:txBody>
          <a:bodyPr>
            <a:noAutofit/>
          </a:bodyPr>
          <a:lstStyle>
            <a:lvl1pPr marL="0" indent="0">
              <a:buNone/>
              <a:defRPr sz="514">
                <a:solidFill>
                  <a:schemeClr val="tx1"/>
                </a:solidFill>
              </a:defRPr>
            </a:lvl1pPr>
          </a:lstStyle>
          <a:p>
            <a:r>
              <a:rPr lang="en-US"/>
              <a:t>Click icon to add picture</a:t>
            </a:r>
            <a:endParaRPr lang="en-US" dirty="0"/>
          </a:p>
        </p:txBody>
      </p:sp>
      <p:sp>
        <p:nvSpPr>
          <p:cNvPr id="40" name="Text Placeholder 28">
            <a:extLst>
              <a:ext uri="{FF2B5EF4-FFF2-40B4-BE49-F238E27FC236}">
                <a16:creationId xmlns:a16="http://schemas.microsoft.com/office/drawing/2014/main" id="{14F01FCC-4797-0343-8739-20331C751C18}"/>
              </a:ext>
            </a:extLst>
          </p:cNvPr>
          <p:cNvSpPr>
            <a:spLocks noGrp="1"/>
          </p:cNvSpPr>
          <p:nvPr>
            <p:ph type="body" sz="quarter" idx="35" hasCustomPrompt="1"/>
          </p:nvPr>
        </p:nvSpPr>
        <p:spPr>
          <a:xfrm>
            <a:off x="4591535" y="1100079"/>
            <a:ext cx="1145074" cy="127718"/>
          </a:xfrm>
        </p:spPr>
        <p:txBody>
          <a:bodyPr lIns="0" tIns="0" rIns="0" bIns="0" anchor="b" anchorCtr="0">
            <a:noAutofit/>
          </a:bodyPr>
          <a:lstStyle>
            <a:lvl1pPr marL="0" indent="0" algn="l">
              <a:lnSpc>
                <a:spcPct val="100000"/>
              </a:lnSpc>
              <a:spcBef>
                <a:spcPts val="0"/>
              </a:spcBef>
              <a:buNone/>
              <a:defRPr sz="661" b="1" spc="8" baseline="0">
                <a:solidFill>
                  <a:schemeClr val="tx1"/>
                </a:solidFill>
                <a:latin typeface="+mn-lt"/>
              </a:defRPr>
            </a:lvl1pPr>
          </a:lstStyle>
          <a:p>
            <a:pPr lvl="0"/>
            <a:r>
              <a:rPr lang="en-US" dirty="0"/>
              <a:t>Name</a:t>
            </a:r>
          </a:p>
        </p:txBody>
      </p:sp>
      <p:sp>
        <p:nvSpPr>
          <p:cNvPr id="41" name="Text Placeholder 28">
            <a:extLst>
              <a:ext uri="{FF2B5EF4-FFF2-40B4-BE49-F238E27FC236}">
                <a16:creationId xmlns:a16="http://schemas.microsoft.com/office/drawing/2014/main" id="{33FBE6CA-EC7A-1A4B-ADA3-6B78F2DE09C2}"/>
              </a:ext>
            </a:extLst>
          </p:cNvPr>
          <p:cNvSpPr>
            <a:spLocks noGrp="1"/>
          </p:cNvSpPr>
          <p:nvPr>
            <p:ph type="body" sz="quarter" idx="36" hasCustomPrompt="1"/>
          </p:nvPr>
        </p:nvSpPr>
        <p:spPr>
          <a:xfrm>
            <a:off x="4591535" y="1241604"/>
            <a:ext cx="1145074" cy="127718"/>
          </a:xfrm>
        </p:spPr>
        <p:txBody>
          <a:bodyPr lIns="0" tIns="0" rIns="0" bIns="0">
            <a:noAutofit/>
          </a:bodyPr>
          <a:lstStyle>
            <a:lvl1pPr marL="0" indent="0" algn="l">
              <a:lnSpc>
                <a:spcPct val="100000"/>
              </a:lnSpc>
              <a:spcBef>
                <a:spcPts val="0"/>
              </a:spcBef>
              <a:buNone/>
              <a:defRPr sz="514" b="0" spc="8" baseline="0">
                <a:solidFill>
                  <a:schemeClr val="tx1"/>
                </a:solidFill>
                <a:latin typeface="+mn-lt"/>
              </a:defRPr>
            </a:lvl1pPr>
          </a:lstStyle>
          <a:p>
            <a:pPr lvl="0"/>
            <a:r>
              <a:rPr lang="en-US" dirty="0"/>
              <a:t>Title</a:t>
            </a:r>
          </a:p>
        </p:txBody>
      </p:sp>
      <p:sp>
        <p:nvSpPr>
          <p:cNvPr id="42" name="Picture Placeholder 23">
            <a:extLst>
              <a:ext uri="{FF2B5EF4-FFF2-40B4-BE49-F238E27FC236}">
                <a16:creationId xmlns:a16="http://schemas.microsoft.com/office/drawing/2014/main" id="{6DD7CCE4-AD48-B64F-909E-F88961FBDFC5}"/>
              </a:ext>
            </a:extLst>
          </p:cNvPr>
          <p:cNvSpPr>
            <a:spLocks noGrp="1"/>
          </p:cNvSpPr>
          <p:nvPr>
            <p:ph type="pic" sz="quarter" idx="37"/>
          </p:nvPr>
        </p:nvSpPr>
        <p:spPr>
          <a:xfrm>
            <a:off x="376680" y="1512996"/>
            <a:ext cx="454261" cy="332698"/>
          </a:xfrm>
        </p:spPr>
        <p:txBody>
          <a:bodyPr>
            <a:noAutofit/>
          </a:bodyPr>
          <a:lstStyle>
            <a:lvl1pPr marL="0" indent="0">
              <a:buNone/>
              <a:defRPr sz="514">
                <a:solidFill>
                  <a:schemeClr val="tx1"/>
                </a:solidFill>
              </a:defRPr>
            </a:lvl1pPr>
          </a:lstStyle>
          <a:p>
            <a:r>
              <a:rPr lang="en-US"/>
              <a:t>Click icon to add picture</a:t>
            </a:r>
            <a:endParaRPr lang="en-US" dirty="0"/>
          </a:p>
        </p:txBody>
      </p:sp>
      <p:sp>
        <p:nvSpPr>
          <p:cNvPr id="43" name="Text Placeholder 28">
            <a:extLst>
              <a:ext uri="{FF2B5EF4-FFF2-40B4-BE49-F238E27FC236}">
                <a16:creationId xmlns:a16="http://schemas.microsoft.com/office/drawing/2014/main" id="{C076E7E2-3D95-EA47-BF86-444615F1F141}"/>
              </a:ext>
            </a:extLst>
          </p:cNvPr>
          <p:cNvSpPr>
            <a:spLocks noGrp="1"/>
          </p:cNvSpPr>
          <p:nvPr>
            <p:ph type="body" sz="quarter" idx="38" hasCustomPrompt="1"/>
          </p:nvPr>
        </p:nvSpPr>
        <p:spPr>
          <a:xfrm>
            <a:off x="376682" y="1853102"/>
            <a:ext cx="1145074" cy="127718"/>
          </a:xfrm>
        </p:spPr>
        <p:txBody>
          <a:bodyPr lIns="0" tIns="0" rIns="0" bIns="0" anchor="b" anchorCtr="0">
            <a:noAutofit/>
          </a:bodyPr>
          <a:lstStyle>
            <a:lvl1pPr marL="0" indent="0" algn="l">
              <a:lnSpc>
                <a:spcPct val="100000"/>
              </a:lnSpc>
              <a:spcBef>
                <a:spcPts val="0"/>
              </a:spcBef>
              <a:buNone/>
              <a:defRPr sz="661" b="1" spc="8" baseline="0">
                <a:solidFill>
                  <a:schemeClr val="tx1"/>
                </a:solidFill>
                <a:latin typeface="+mn-lt"/>
              </a:defRPr>
            </a:lvl1pPr>
          </a:lstStyle>
          <a:p>
            <a:pPr lvl="0"/>
            <a:r>
              <a:rPr lang="en-US" dirty="0"/>
              <a:t>Name</a:t>
            </a:r>
          </a:p>
        </p:txBody>
      </p:sp>
      <p:sp>
        <p:nvSpPr>
          <p:cNvPr id="44" name="Text Placeholder 28">
            <a:extLst>
              <a:ext uri="{FF2B5EF4-FFF2-40B4-BE49-F238E27FC236}">
                <a16:creationId xmlns:a16="http://schemas.microsoft.com/office/drawing/2014/main" id="{612499D2-373C-3940-97A5-FCA8B245BE45}"/>
              </a:ext>
            </a:extLst>
          </p:cNvPr>
          <p:cNvSpPr>
            <a:spLocks noGrp="1"/>
          </p:cNvSpPr>
          <p:nvPr>
            <p:ph type="body" sz="quarter" idx="39" hasCustomPrompt="1"/>
          </p:nvPr>
        </p:nvSpPr>
        <p:spPr>
          <a:xfrm>
            <a:off x="376681" y="1994627"/>
            <a:ext cx="1145074" cy="127718"/>
          </a:xfrm>
        </p:spPr>
        <p:txBody>
          <a:bodyPr lIns="0" tIns="0" rIns="0" bIns="0">
            <a:noAutofit/>
          </a:bodyPr>
          <a:lstStyle>
            <a:lvl1pPr marL="0" indent="0" algn="l">
              <a:lnSpc>
                <a:spcPct val="100000"/>
              </a:lnSpc>
              <a:spcBef>
                <a:spcPts val="0"/>
              </a:spcBef>
              <a:buNone/>
              <a:defRPr sz="514" b="0" spc="8" baseline="0">
                <a:solidFill>
                  <a:schemeClr val="tx1"/>
                </a:solidFill>
                <a:latin typeface="+mn-lt"/>
              </a:defRPr>
            </a:lvl1pPr>
          </a:lstStyle>
          <a:p>
            <a:pPr lvl="0"/>
            <a:r>
              <a:rPr lang="en-US" dirty="0"/>
              <a:t>Title</a:t>
            </a:r>
          </a:p>
        </p:txBody>
      </p:sp>
      <p:sp>
        <p:nvSpPr>
          <p:cNvPr id="45" name="Picture Placeholder 23">
            <a:extLst>
              <a:ext uri="{FF2B5EF4-FFF2-40B4-BE49-F238E27FC236}">
                <a16:creationId xmlns:a16="http://schemas.microsoft.com/office/drawing/2014/main" id="{24B34D6D-4F7E-3942-B8D7-9970BDE53C10}"/>
              </a:ext>
            </a:extLst>
          </p:cNvPr>
          <p:cNvSpPr>
            <a:spLocks noGrp="1"/>
          </p:cNvSpPr>
          <p:nvPr>
            <p:ph type="pic" sz="quarter" idx="40"/>
          </p:nvPr>
        </p:nvSpPr>
        <p:spPr>
          <a:xfrm>
            <a:off x="1781631" y="1512996"/>
            <a:ext cx="454261" cy="332698"/>
          </a:xfrm>
        </p:spPr>
        <p:txBody>
          <a:bodyPr>
            <a:noAutofit/>
          </a:bodyPr>
          <a:lstStyle>
            <a:lvl1pPr marL="0" indent="0">
              <a:buNone/>
              <a:defRPr sz="514">
                <a:solidFill>
                  <a:schemeClr val="tx1"/>
                </a:solidFill>
              </a:defRPr>
            </a:lvl1pPr>
          </a:lstStyle>
          <a:p>
            <a:r>
              <a:rPr lang="en-US"/>
              <a:t>Click icon to add picture</a:t>
            </a:r>
            <a:endParaRPr lang="en-US" dirty="0"/>
          </a:p>
        </p:txBody>
      </p:sp>
      <p:sp>
        <p:nvSpPr>
          <p:cNvPr id="46" name="Text Placeholder 28">
            <a:extLst>
              <a:ext uri="{FF2B5EF4-FFF2-40B4-BE49-F238E27FC236}">
                <a16:creationId xmlns:a16="http://schemas.microsoft.com/office/drawing/2014/main" id="{D34EDB1D-7E85-D242-B6AE-F6D6907D325A}"/>
              </a:ext>
            </a:extLst>
          </p:cNvPr>
          <p:cNvSpPr>
            <a:spLocks noGrp="1"/>
          </p:cNvSpPr>
          <p:nvPr>
            <p:ph type="body" sz="quarter" idx="41" hasCustomPrompt="1"/>
          </p:nvPr>
        </p:nvSpPr>
        <p:spPr>
          <a:xfrm>
            <a:off x="1781633" y="1853102"/>
            <a:ext cx="1145074" cy="127718"/>
          </a:xfrm>
        </p:spPr>
        <p:txBody>
          <a:bodyPr lIns="0" tIns="0" rIns="0" bIns="0" anchor="b" anchorCtr="0">
            <a:noAutofit/>
          </a:bodyPr>
          <a:lstStyle>
            <a:lvl1pPr marL="0" indent="0" algn="l">
              <a:lnSpc>
                <a:spcPct val="100000"/>
              </a:lnSpc>
              <a:spcBef>
                <a:spcPts val="0"/>
              </a:spcBef>
              <a:buNone/>
              <a:defRPr sz="661" b="1" spc="8" baseline="0">
                <a:solidFill>
                  <a:schemeClr val="tx1"/>
                </a:solidFill>
                <a:latin typeface="+mn-lt"/>
              </a:defRPr>
            </a:lvl1pPr>
          </a:lstStyle>
          <a:p>
            <a:pPr lvl="0"/>
            <a:r>
              <a:rPr lang="en-US" dirty="0"/>
              <a:t>Name</a:t>
            </a:r>
          </a:p>
        </p:txBody>
      </p:sp>
      <p:sp>
        <p:nvSpPr>
          <p:cNvPr id="47" name="Text Placeholder 28">
            <a:extLst>
              <a:ext uri="{FF2B5EF4-FFF2-40B4-BE49-F238E27FC236}">
                <a16:creationId xmlns:a16="http://schemas.microsoft.com/office/drawing/2014/main" id="{3E3BFFF0-114B-6D42-B5E0-8020AC2E26BF}"/>
              </a:ext>
            </a:extLst>
          </p:cNvPr>
          <p:cNvSpPr>
            <a:spLocks noGrp="1"/>
          </p:cNvSpPr>
          <p:nvPr>
            <p:ph type="body" sz="quarter" idx="42" hasCustomPrompt="1"/>
          </p:nvPr>
        </p:nvSpPr>
        <p:spPr>
          <a:xfrm>
            <a:off x="1781632" y="1994627"/>
            <a:ext cx="1145074" cy="127718"/>
          </a:xfrm>
        </p:spPr>
        <p:txBody>
          <a:bodyPr lIns="0" tIns="0" rIns="0" bIns="0">
            <a:noAutofit/>
          </a:bodyPr>
          <a:lstStyle>
            <a:lvl1pPr marL="0" indent="0" algn="l">
              <a:lnSpc>
                <a:spcPct val="100000"/>
              </a:lnSpc>
              <a:spcBef>
                <a:spcPts val="0"/>
              </a:spcBef>
              <a:buNone/>
              <a:defRPr sz="514" b="0" spc="8" baseline="0">
                <a:solidFill>
                  <a:schemeClr val="tx1"/>
                </a:solidFill>
                <a:latin typeface="+mn-lt"/>
              </a:defRPr>
            </a:lvl1pPr>
          </a:lstStyle>
          <a:p>
            <a:pPr lvl="0"/>
            <a:r>
              <a:rPr lang="en-US" dirty="0"/>
              <a:t>Title</a:t>
            </a:r>
          </a:p>
        </p:txBody>
      </p:sp>
      <p:sp>
        <p:nvSpPr>
          <p:cNvPr id="48" name="Picture Placeholder 23">
            <a:extLst>
              <a:ext uri="{FF2B5EF4-FFF2-40B4-BE49-F238E27FC236}">
                <a16:creationId xmlns:a16="http://schemas.microsoft.com/office/drawing/2014/main" id="{EB4488EE-E854-724E-95AE-B9943EE249EA}"/>
              </a:ext>
            </a:extLst>
          </p:cNvPr>
          <p:cNvSpPr>
            <a:spLocks noGrp="1"/>
          </p:cNvSpPr>
          <p:nvPr>
            <p:ph type="pic" sz="quarter" idx="43"/>
          </p:nvPr>
        </p:nvSpPr>
        <p:spPr>
          <a:xfrm>
            <a:off x="3186583" y="1512996"/>
            <a:ext cx="454261" cy="332698"/>
          </a:xfrm>
        </p:spPr>
        <p:txBody>
          <a:bodyPr>
            <a:noAutofit/>
          </a:bodyPr>
          <a:lstStyle>
            <a:lvl1pPr marL="0" indent="0">
              <a:buNone/>
              <a:defRPr sz="514">
                <a:solidFill>
                  <a:schemeClr val="tx1"/>
                </a:solidFill>
              </a:defRPr>
            </a:lvl1pPr>
          </a:lstStyle>
          <a:p>
            <a:r>
              <a:rPr lang="en-US"/>
              <a:t>Click icon to add picture</a:t>
            </a:r>
            <a:endParaRPr lang="en-US" dirty="0"/>
          </a:p>
        </p:txBody>
      </p:sp>
      <p:sp>
        <p:nvSpPr>
          <p:cNvPr id="49" name="Text Placeholder 28">
            <a:extLst>
              <a:ext uri="{FF2B5EF4-FFF2-40B4-BE49-F238E27FC236}">
                <a16:creationId xmlns:a16="http://schemas.microsoft.com/office/drawing/2014/main" id="{C5551B4D-583E-D644-9069-EC096CE76F50}"/>
              </a:ext>
            </a:extLst>
          </p:cNvPr>
          <p:cNvSpPr>
            <a:spLocks noGrp="1"/>
          </p:cNvSpPr>
          <p:nvPr>
            <p:ph type="body" sz="quarter" idx="44" hasCustomPrompt="1"/>
          </p:nvPr>
        </p:nvSpPr>
        <p:spPr>
          <a:xfrm>
            <a:off x="3186584" y="1853102"/>
            <a:ext cx="1145074" cy="127718"/>
          </a:xfrm>
        </p:spPr>
        <p:txBody>
          <a:bodyPr lIns="0" tIns="0" rIns="0" bIns="0" anchor="b" anchorCtr="0">
            <a:noAutofit/>
          </a:bodyPr>
          <a:lstStyle>
            <a:lvl1pPr marL="0" indent="0" algn="l">
              <a:lnSpc>
                <a:spcPct val="100000"/>
              </a:lnSpc>
              <a:spcBef>
                <a:spcPts val="0"/>
              </a:spcBef>
              <a:buNone/>
              <a:defRPr sz="661" b="1" spc="8" baseline="0">
                <a:solidFill>
                  <a:schemeClr val="tx1"/>
                </a:solidFill>
                <a:latin typeface="+mn-lt"/>
              </a:defRPr>
            </a:lvl1pPr>
          </a:lstStyle>
          <a:p>
            <a:pPr lvl="0"/>
            <a:r>
              <a:rPr lang="en-US" dirty="0"/>
              <a:t>Name</a:t>
            </a:r>
          </a:p>
        </p:txBody>
      </p:sp>
      <p:sp>
        <p:nvSpPr>
          <p:cNvPr id="50" name="Text Placeholder 28">
            <a:extLst>
              <a:ext uri="{FF2B5EF4-FFF2-40B4-BE49-F238E27FC236}">
                <a16:creationId xmlns:a16="http://schemas.microsoft.com/office/drawing/2014/main" id="{E30C4783-1643-2243-BB4F-E99E04D9216B}"/>
              </a:ext>
            </a:extLst>
          </p:cNvPr>
          <p:cNvSpPr>
            <a:spLocks noGrp="1"/>
          </p:cNvSpPr>
          <p:nvPr>
            <p:ph type="body" sz="quarter" idx="45" hasCustomPrompt="1"/>
          </p:nvPr>
        </p:nvSpPr>
        <p:spPr>
          <a:xfrm>
            <a:off x="3186584" y="1994627"/>
            <a:ext cx="1145074" cy="127718"/>
          </a:xfrm>
        </p:spPr>
        <p:txBody>
          <a:bodyPr lIns="0" tIns="0" rIns="0" bIns="0">
            <a:noAutofit/>
          </a:bodyPr>
          <a:lstStyle>
            <a:lvl1pPr marL="0" indent="0" algn="l">
              <a:lnSpc>
                <a:spcPct val="100000"/>
              </a:lnSpc>
              <a:spcBef>
                <a:spcPts val="0"/>
              </a:spcBef>
              <a:buNone/>
              <a:defRPr sz="514" b="0" spc="8" baseline="0">
                <a:solidFill>
                  <a:schemeClr val="tx1"/>
                </a:solidFill>
                <a:latin typeface="+mn-lt"/>
              </a:defRPr>
            </a:lvl1pPr>
          </a:lstStyle>
          <a:p>
            <a:pPr lvl="0"/>
            <a:r>
              <a:rPr lang="en-US" dirty="0"/>
              <a:t>Title</a:t>
            </a:r>
          </a:p>
        </p:txBody>
      </p:sp>
      <p:sp>
        <p:nvSpPr>
          <p:cNvPr id="51" name="Picture Placeholder 23">
            <a:extLst>
              <a:ext uri="{FF2B5EF4-FFF2-40B4-BE49-F238E27FC236}">
                <a16:creationId xmlns:a16="http://schemas.microsoft.com/office/drawing/2014/main" id="{7BBADCE0-02E8-3249-8CBA-17D3783DFE70}"/>
              </a:ext>
            </a:extLst>
          </p:cNvPr>
          <p:cNvSpPr>
            <a:spLocks noGrp="1"/>
          </p:cNvSpPr>
          <p:nvPr>
            <p:ph type="pic" sz="quarter" idx="46"/>
          </p:nvPr>
        </p:nvSpPr>
        <p:spPr>
          <a:xfrm>
            <a:off x="4591534" y="1512996"/>
            <a:ext cx="454261" cy="332698"/>
          </a:xfrm>
        </p:spPr>
        <p:txBody>
          <a:bodyPr>
            <a:noAutofit/>
          </a:bodyPr>
          <a:lstStyle>
            <a:lvl1pPr marL="0" indent="0">
              <a:buNone/>
              <a:defRPr sz="514">
                <a:solidFill>
                  <a:schemeClr val="tx1"/>
                </a:solidFill>
              </a:defRPr>
            </a:lvl1pPr>
          </a:lstStyle>
          <a:p>
            <a:r>
              <a:rPr lang="en-US"/>
              <a:t>Click icon to add picture</a:t>
            </a:r>
            <a:endParaRPr lang="en-US" dirty="0"/>
          </a:p>
        </p:txBody>
      </p:sp>
      <p:sp>
        <p:nvSpPr>
          <p:cNvPr id="52" name="Text Placeholder 28">
            <a:extLst>
              <a:ext uri="{FF2B5EF4-FFF2-40B4-BE49-F238E27FC236}">
                <a16:creationId xmlns:a16="http://schemas.microsoft.com/office/drawing/2014/main" id="{8D294C40-97E4-FF4F-8A02-10FC7D0EE8B0}"/>
              </a:ext>
            </a:extLst>
          </p:cNvPr>
          <p:cNvSpPr>
            <a:spLocks noGrp="1"/>
          </p:cNvSpPr>
          <p:nvPr>
            <p:ph type="body" sz="quarter" idx="47" hasCustomPrompt="1"/>
          </p:nvPr>
        </p:nvSpPr>
        <p:spPr>
          <a:xfrm>
            <a:off x="4591535" y="1853102"/>
            <a:ext cx="1145074" cy="127718"/>
          </a:xfrm>
        </p:spPr>
        <p:txBody>
          <a:bodyPr lIns="0" tIns="0" rIns="0" bIns="0" anchor="b" anchorCtr="0">
            <a:noAutofit/>
          </a:bodyPr>
          <a:lstStyle>
            <a:lvl1pPr marL="0" indent="0" algn="l">
              <a:lnSpc>
                <a:spcPct val="100000"/>
              </a:lnSpc>
              <a:spcBef>
                <a:spcPts val="0"/>
              </a:spcBef>
              <a:buNone/>
              <a:defRPr sz="661" b="1" spc="8" baseline="0">
                <a:solidFill>
                  <a:schemeClr val="tx1"/>
                </a:solidFill>
                <a:latin typeface="+mn-lt"/>
              </a:defRPr>
            </a:lvl1pPr>
          </a:lstStyle>
          <a:p>
            <a:pPr lvl="0"/>
            <a:r>
              <a:rPr lang="en-US" dirty="0"/>
              <a:t>Name</a:t>
            </a:r>
          </a:p>
        </p:txBody>
      </p:sp>
      <p:sp>
        <p:nvSpPr>
          <p:cNvPr id="53" name="Text Placeholder 28">
            <a:extLst>
              <a:ext uri="{FF2B5EF4-FFF2-40B4-BE49-F238E27FC236}">
                <a16:creationId xmlns:a16="http://schemas.microsoft.com/office/drawing/2014/main" id="{8B38241F-01B5-574C-A827-67C6352C463C}"/>
              </a:ext>
            </a:extLst>
          </p:cNvPr>
          <p:cNvSpPr>
            <a:spLocks noGrp="1"/>
          </p:cNvSpPr>
          <p:nvPr>
            <p:ph type="body" sz="quarter" idx="48" hasCustomPrompt="1"/>
          </p:nvPr>
        </p:nvSpPr>
        <p:spPr>
          <a:xfrm>
            <a:off x="4591535" y="1994627"/>
            <a:ext cx="1145074" cy="127718"/>
          </a:xfrm>
        </p:spPr>
        <p:txBody>
          <a:bodyPr lIns="0" tIns="0" rIns="0" bIns="0">
            <a:noAutofit/>
          </a:bodyPr>
          <a:lstStyle>
            <a:lvl1pPr marL="0" indent="0" algn="l">
              <a:lnSpc>
                <a:spcPct val="100000"/>
              </a:lnSpc>
              <a:spcBef>
                <a:spcPts val="0"/>
              </a:spcBef>
              <a:buNone/>
              <a:defRPr sz="514" b="0" spc="8" baseline="0">
                <a:solidFill>
                  <a:schemeClr val="tx1"/>
                </a:solidFill>
                <a:latin typeface="+mn-lt"/>
              </a:defRPr>
            </a:lvl1pPr>
          </a:lstStyle>
          <a:p>
            <a:pPr lvl="0"/>
            <a:r>
              <a:rPr lang="en-US" dirty="0"/>
              <a:t>Title</a:t>
            </a:r>
          </a:p>
        </p:txBody>
      </p:sp>
      <p:sp>
        <p:nvSpPr>
          <p:cNvPr id="18" name="Date Placeholder 17">
            <a:extLst>
              <a:ext uri="{FF2B5EF4-FFF2-40B4-BE49-F238E27FC236}">
                <a16:creationId xmlns:a16="http://schemas.microsoft.com/office/drawing/2014/main" id="{30445668-2DC5-E84C-8B16-922BC95F13F2}"/>
              </a:ext>
            </a:extLst>
          </p:cNvPr>
          <p:cNvSpPr>
            <a:spLocks noGrp="1"/>
          </p:cNvSpPr>
          <p:nvPr>
            <p:ph type="dt" sz="half" idx="25"/>
          </p:nvPr>
        </p:nvSpPr>
        <p:spPr>
          <a:xfrm>
            <a:off x="191245" y="2335077"/>
            <a:ext cx="1376958" cy="134133"/>
          </a:xfrm>
          <a:prstGeom prst="rect">
            <a:avLst/>
          </a:prstGeom>
        </p:spPr>
        <p:txBody>
          <a:bodyPr>
            <a:noAutofit/>
          </a:bodyPr>
          <a:lstStyle>
            <a:lvl1pPr>
              <a:defRPr>
                <a:solidFill>
                  <a:schemeClr val="accent3"/>
                </a:solidFill>
                <a:latin typeface="+mn-lt"/>
              </a:defRPr>
            </a:lvl1pPr>
          </a:lstStyle>
          <a:p>
            <a:fld id="{B2D7231B-74CF-488C-BF7A-831BC714138F}" type="datetime1">
              <a:rPr lang="en-US" smtClean="0"/>
              <a:t>11/30/2022</a:t>
            </a:fld>
            <a:endParaRPr lang="en-US" dirty="0"/>
          </a:p>
        </p:txBody>
      </p:sp>
      <p:sp>
        <p:nvSpPr>
          <p:cNvPr id="22" name="Footer Placeholder 21">
            <a:extLst>
              <a:ext uri="{FF2B5EF4-FFF2-40B4-BE49-F238E27FC236}">
                <a16:creationId xmlns:a16="http://schemas.microsoft.com/office/drawing/2014/main" id="{D9227732-A878-814C-8621-64ED1B2CCF9F}"/>
              </a:ext>
            </a:extLst>
          </p:cNvPr>
          <p:cNvSpPr>
            <a:spLocks noGrp="1"/>
          </p:cNvSpPr>
          <p:nvPr>
            <p:ph type="ftr" sz="quarter" idx="26"/>
          </p:nvPr>
        </p:nvSpPr>
        <p:spPr>
          <a:xfrm>
            <a:off x="2027188" y="2335077"/>
            <a:ext cx="2065437" cy="134133"/>
          </a:xfrm>
          <a:prstGeom prst="rect">
            <a:avLst/>
          </a:prstGeom>
        </p:spPr>
        <p:txBody>
          <a:bodyPr>
            <a:noAutofit/>
          </a:bodyPr>
          <a:lstStyle>
            <a:lvl1pPr>
              <a:defRPr>
                <a:solidFill>
                  <a:schemeClr val="accent3"/>
                </a:solidFill>
                <a:latin typeface="+mn-lt"/>
              </a:defRPr>
            </a:lvl1pPr>
          </a:lstStyle>
          <a:p>
            <a:r>
              <a:rPr lang="en-US"/>
              <a:t>Template provided by Chamber of Commerce &amp; Industry Queensland</a:t>
            </a:r>
            <a:endParaRPr lang="en-US" dirty="0"/>
          </a:p>
        </p:txBody>
      </p:sp>
      <p:sp>
        <p:nvSpPr>
          <p:cNvPr id="23" name="Slide Number Placeholder 22">
            <a:extLst>
              <a:ext uri="{FF2B5EF4-FFF2-40B4-BE49-F238E27FC236}">
                <a16:creationId xmlns:a16="http://schemas.microsoft.com/office/drawing/2014/main" id="{CE9F02AC-6DFB-0C47-BC8E-4B0594007F33}"/>
              </a:ext>
            </a:extLst>
          </p:cNvPr>
          <p:cNvSpPr>
            <a:spLocks noGrp="1"/>
          </p:cNvSpPr>
          <p:nvPr>
            <p:ph type="sldNum" sz="quarter" idx="27"/>
          </p:nvPr>
        </p:nvSpPr>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333887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191244" y="139965"/>
            <a:ext cx="5737325" cy="486961"/>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191244" y="670664"/>
            <a:ext cx="5737325" cy="1598513"/>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4551611" y="2335077"/>
            <a:ext cx="1376958" cy="134133"/>
          </a:xfrm>
          <a:prstGeom prst="rect">
            <a:avLst/>
          </a:prstGeom>
        </p:spPr>
        <p:txBody>
          <a:bodyPr vert="horz" lIns="91440" tIns="45720" rIns="91440" bIns="45720" rtlCol="0" anchor="ctr">
            <a:noAutofit/>
          </a:bodyPr>
          <a:lstStyle>
            <a:lvl1pPr algn="r">
              <a:defRPr sz="441">
                <a:solidFill>
                  <a:schemeClr val="tx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7091562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hf sldNum="0" hdr="0" ftr="0" dt="0"/>
  <p:txStyles>
    <p:titleStyle>
      <a:lvl1pPr algn="l" defTabSz="335909" rtl="0" eaLnBrk="1" latinLnBrk="0" hangingPunct="1">
        <a:lnSpc>
          <a:spcPct val="90000"/>
        </a:lnSpc>
        <a:spcBef>
          <a:spcPct val="0"/>
        </a:spcBef>
        <a:buNone/>
        <a:defRPr sz="1616" kern="1200">
          <a:solidFill>
            <a:schemeClr val="tx1"/>
          </a:solidFill>
          <a:latin typeface="+mj-lt"/>
          <a:ea typeface="+mj-ea"/>
          <a:cs typeface="+mj-cs"/>
        </a:defRPr>
      </a:lvl1pPr>
    </p:titleStyle>
    <p:bodyStyle>
      <a:lvl1pPr marL="83978" indent="-83978" algn="l" defTabSz="335909" rtl="0" eaLnBrk="1" latinLnBrk="0" hangingPunct="1">
        <a:lnSpc>
          <a:spcPct val="90000"/>
        </a:lnSpc>
        <a:spcBef>
          <a:spcPts val="367"/>
        </a:spcBef>
        <a:buFont typeface="Arial" panose="020B0604020202020204" pitchFamily="34" charset="0"/>
        <a:buChar char="•"/>
        <a:defRPr sz="1029" kern="1200">
          <a:solidFill>
            <a:schemeClr val="tx1"/>
          </a:solidFill>
          <a:latin typeface="+mn-lt"/>
          <a:ea typeface="+mn-ea"/>
          <a:cs typeface="+mn-cs"/>
        </a:defRPr>
      </a:lvl1pPr>
      <a:lvl2pPr marL="251932" indent="-83978" algn="l" defTabSz="335909" rtl="0" eaLnBrk="1" latinLnBrk="0" hangingPunct="1">
        <a:lnSpc>
          <a:spcPct val="90000"/>
        </a:lnSpc>
        <a:spcBef>
          <a:spcPts val="183"/>
        </a:spcBef>
        <a:buFont typeface="Arial" panose="020B0604020202020204" pitchFamily="34" charset="0"/>
        <a:buChar char="•"/>
        <a:defRPr sz="881" kern="1200">
          <a:solidFill>
            <a:schemeClr val="tx1"/>
          </a:solidFill>
          <a:latin typeface="+mn-lt"/>
          <a:ea typeface="+mn-ea"/>
          <a:cs typeface="+mn-cs"/>
        </a:defRPr>
      </a:lvl2pPr>
      <a:lvl3pPr marL="419887" indent="-83978" algn="l" defTabSz="335909" rtl="0" eaLnBrk="1" latinLnBrk="0" hangingPunct="1">
        <a:lnSpc>
          <a:spcPct val="90000"/>
        </a:lnSpc>
        <a:spcBef>
          <a:spcPts val="183"/>
        </a:spcBef>
        <a:buFont typeface="Arial" panose="020B0604020202020204" pitchFamily="34" charset="0"/>
        <a:buChar char="•"/>
        <a:defRPr sz="735" kern="1200">
          <a:solidFill>
            <a:schemeClr val="tx1"/>
          </a:solidFill>
          <a:latin typeface="+mn-lt"/>
          <a:ea typeface="+mn-ea"/>
          <a:cs typeface="+mn-cs"/>
        </a:defRPr>
      </a:lvl3pPr>
      <a:lvl4pPr marL="587842" indent="-83978" algn="l" defTabSz="335909" rtl="0" eaLnBrk="1" latinLnBrk="0" hangingPunct="1">
        <a:lnSpc>
          <a:spcPct val="90000"/>
        </a:lnSpc>
        <a:spcBef>
          <a:spcPts val="183"/>
        </a:spcBef>
        <a:buFont typeface="Arial" panose="020B0604020202020204" pitchFamily="34" charset="0"/>
        <a:buChar char="•"/>
        <a:defRPr sz="661" kern="1200">
          <a:solidFill>
            <a:schemeClr val="tx1"/>
          </a:solidFill>
          <a:latin typeface="+mn-lt"/>
          <a:ea typeface="+mn-ea"/>
          <a:cs typeface="+mn-cs"/>
        </a:defRPr>
      </a:lvl4pPr>
      <a:lvl5pPr marL="755796" indent="-83978" algn="l" defTabSz="335909" rtl="0" eaLnBrk="1" latinLnBrk="0" hangingPunct="1">
        <a:lnSpc>
          <a:spcPct val="90000"/>
        </a:lnSpc>
        <a:spcBef>
          <a:spcPts val="183"/>
        </a:spcBef>
        <a:buFont typeface="Arial" panose="020B0604020202020204" pitchFamily="34" charset="0"/>
        <a:buChar char="•"/>
        <a:defRPr sz="661" kern="1200">
          <a:solidFill>
            <a:schemeClr val="tx1"/>
          </a:solidFill>
          <a:latin typeface="+mn-lt"/>
          <a:ea typeface="+mn-ea"/>
          <a:cs typeface="+mn-cs"/>
        </a:defRPr>
      </a:lvl5pPr>
      <a:lvl6pPr marL="923751" indent="-83978" algn="l" defTabSz="335909" rtl="0" eaLnBrk="1" latinLnBrk="0" hangingPunct="1">
        <a:lnSpc>
          <a:spcPct val="90000"/>
        </a:lnSpc>
        <a:spcBef>
          <a:spcPts val="183"/>
        </a:spcBef>
        <a:buFont typeface="Arial" panose="020B0604020202020204" pitchFamily="34" charset="0"/>
        <a:buChar char="•"/>
        <a:defRPr sz="661" kern="1200">
          <a:solidFill>
            <a:schemeClr val="tx1"/>
          </a:solidFill>
          <a:latin typeface="+mn-lt"/>
          <a:ea typeface="+mn-ea"/>
          <a:cs typeface="+mn-cs"/>
        </a:defRPr>
      </a:lvl6pPr>
      <a:lvl7pPr marL="1091705" indent="-83978" algn="l" defTabSz="335909" rtl="0" eaLnBrk="1" latinLnBrk="0" hangingPunct="1">
        <a:lnSpc>
          <a:spcPct val="90000"/>
        </a:lnSpc>
        <a:spcBef>
          <a:spcPts val="183"/>
        </a:spcBef>
        <a:buFont typeface="Arial" panose="020B0604020202020204" pitchFamily="34" charset="0"/>
        <a:buChar char="•"/>
        <a:defRPr sz="661" kern="1200">
          <a:solidFill>
            <a:schemeClr val="tx1"/>
          </a:solidFill>
          <a:latin typeface="+mn-lt"/>
          <a:ea typeface="+mn-ea"/>
          <a:cs typeface="+mn-cs"/>
        </a:defRPr>
      </a:lvl7pPr>
      <a:lvl8pPr marL="1259660" indent="-83978" algn="l" defTabSz="335909" rtl="0" eaLnBrk="1" latinLnBrk="0" hangingPunct="1">
        <a:lnSpc>
          <a:spcPct val="90000"/>
        </a:lnSpc>
        <a:spcBef>
          <a:spcPts val="183"/>
        </a:spcBef>
        <a:buFont typeface="Arial" panose="020B0604020202020204" pitchFamily="34" charset="0"/>
        <a:buChar char="•"/>
        <a:defRPr sz="661" kern="1200">
          <a:solidFill>
            <a:schemeClr val="tx1"/>
          </a:solidFill>
          <a:latin typeface="+mn-lt"/>
          <a:ea typeface="+mn-ea"/>
          <a:cs typeface="+mn-cs"/>
        </a:defRPr>
      </a:lvl8pPr>
      <a:lvl9pPr marL="1427615" indent="-83978" algn="l" defTabSz="335909" rtl="0" eaLnBrk="1" latinLnBrk="0" hangingPunct="1">
        <a:lnSpc>
          <a:spcPct val="90000"/>
        </a:lnSpc>
        <a:spcBef>
          <a:spcPts val="183"/>
        </a:spcBef>
        <a:buFont typeface="Arial" panose="020B0604020202020204" pitchFamily="34" charset="0"/>
        <a:buChar char="•"/>
        <a:defRPr sz="661" kern="1200">
          <a:solidFill>
            <a:schemeClr val="tx1"/>
          </a:solidFill>
          <a:latin typeface="+mn-lt"/>
          <a:ea typeface="+mn-ea"/>
          <a:cs typeface="+mn-cs"/>
        </a:defRPr>
      </a:lvl9pPr>
    </p:bodyStyle>
    <p:otherStyle>
      <a:defPPr>
        <a:defRPr lang="en-US"/>
      </a:defPPr>
      <a:lvl1pPr marL="0" algn="l" defTabSz="335909" rtl="0" eaLnBrk="1" latinLnBrk="0" hangingPunct="1">
        <a:defRPr sz="661" kern="1200">
          <a:solidFill>
            <a:schemeClr val="tx1"/>
          </a:solidFill>
          <a:latin typeface="+mn-lt"/>
          <a:ea typeface="+mn-ea"/>
          <a:cs typeface="+mn-cs"/>
        </a:defRPr>
      </a:lvl1pPr>
      <a:lvl2pPr marL="167955" algn="l" defTabSz="335909" rtl="0" eaLnBrk="1" latinLnBrk="0" hangingPunct="1">
        <a:defRPr sz="661" kern="1200">
          <a:solidFill>
            <a:schemeClr val="tx1"/>
          </a:solidFill>
          <a:latin typeface="+mn-lt"/>
          <a:ea typeface="+mn-ea"/>
          <a:cs typeface="+mn-cs"/>
        </a:defRPr>
      </a:lvl2pPr>
      <a:lvl3pPr marL="335909" algn="l" defTabSz="335909" rtl="0" eaLnBrk="1" latinLnBrk="0" hangingPunct="1">
        <a:defRPr sz="661" kern="1200">
          <a:solidFill>
            <a:schemeClr val="tx1"/>
          </a:solidFill>
          <a:latin typeface="+mn-lt"/>
          <a:ea typeface="+mn-ea"/>
          <a:cs typeface="+mn-cs"/>
        </a:defRPr>
      </a:lvl3pPr>
      <a:lvl4pPr marL="503864" algn="l" defTabSz="335909" rtl="0" eaLnBrk="1" latinLnBrk="0" hangingPunct="1">
        <a:defRPr sz="661" kern="1200">
          <a:solidFill>
            <a:schemeClr val="tx1"/>
          </a:solidFill>
          <a:latin typeface="+mn-lt"/>
          <a:ea typeface="+mn-ea"/>
          <a:cs typeface="+mn-cs"/>
        </a:defRPr>
      </a:lvl4pPr>
      <a:lvl5pPr marL="671818" algn="l" defTabSz="335909" rtl="0" eaLnBrk="1" latinLnBrk="0" hangingPunct="1">
        <a:defRPr sz="661" kern="1200">
          <a:solidFill>
            <a:schemeClr val="tx1"/>
          </a:solidFill>
          <a:latin typeface="+mn-lt"/>
          <a:ea typeface="+mn-ea"/>
          <a:cs typeface="+mn-cs"/>
        </a:defRPr>
      </a:lvl5pPr>
      <a:lvl6pPr marL="839773" algn="l" defTabSz="335909" rtl="0" eaLnBrk="1" latinLnBrk="0" hangingPunct="1">
        <a:defRPr sz="661" kern="1200">
          <a:solidFill>
            <a:schemeClr val="tx1"/>
          </a:solidFill>
          <a:latin typeface="+mn-lt"/>
          <a:ea typeface="+mn-ea"/>
          <a:cs typeface="+mn-cs"/>
        </a:defRPr>
      </a:lvl6pPr>
      <a:lvl7pPr marL="1007728" algn="l" defTabSz="335909" rtl="0" eaLnBrk="1" latinLnBrk="0" hangingPunct="1">
        <a:defRPr sz="661" kern="1200">
          <a:solidFill>
            <a:schemeClr val="tx1"/>
          </a:solidFill>
          <a:latin typeface="+mn-lt"/>
          <a:ea typeface="+mn-ea"/>
          <a:cs typeface="+mn-cs"/>
        </a:defRPr>
      </a:lvl7pPr>
      <a:lvl8pPr marL="1175683" algn="l" defTabSz="335909" rtl="0" eaLnBrk="1" latinLnBrk="0" hangingPunct="1">
        <a:defRPr sz="661" kern="1200">
          <a:solidFill>
            <a:schemeClr val="tx1"/>
          </a:solidFill>
          <a:latin typeface="+mn-lt"/>
          <a:ea typeface="+mn-ea"/>
          <a:cs typeface="+mn-cs"/>
        </a:defRPr>
      </a:lvl8pPr>
      <a:lvl9pPr marL="1343638" algn="l" defTabSz="335909" rtl="0" eaLnBrk="1" latinLnBrk="0" hangingPunct="1">
        <a:defRPr sz="661"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040" userDrawn="1">
          <p15:clr>
            <a:srgbClr val="A4A3A4"/>
          </p15:clr>
        </p15:guide>
        <p15:guide id="2" pos="3738" userDrawn="1">
          <p15:clr>
            <a:srgbClr val="A4A3A4"/>
          </p15:clr>
        </p15:guide>
        <p15:guide id="3" pos="234" userDrawn="1">
          <p15:clr>
            <a:srgbClr val="547EBF"/>
          </p15:clr>
        </p15:guide>
        <p15:guide id="4" orient="horz" pos="227" userDrawn="1">
          <p15:clr>
            <a:srgbClr val="547EBF"/>
          </p15:clr>
        </p15:guide>
        <p15:guide id="5" pos="7243" userDrawn="1">
          <p15:clr>
            <a:srgbClr val="547EBF"/>
          </p15:clr>
        </p15:guide>
        <p15:guide id="6" orient="horz" pos="3854" userDrawn="1">
          <p15:clr>
            <a:srgbClr val="547EBF"/>
          </p15:clr>
        </p15:guide>
        <p15:guide id="7" pos="3855" userDrawn="1">
          <p15:clr>
            <a:srgbClr val="547EBF"/>
          </p15:clr>
        </p15:guide>
        <p15:guide id="8" pos="3621" userDrawn="1">
          <p15:clr>
            <a:srgbClr val="547EBF"/>
          </p15:clr>
        </p15:guide>
        <p15:guide id="9" pos="2056" userDrawn="1">
          <p15:clr>
            <a:srgbClr val="547EBF"/>
          </p15:clr>
        </p15:guide>
        <p15:guide id="10" pos="1799" userDrawn="1">
          <p15:clr>
            <a:srgbClr val="547EBF"/>
          </p15:clr>
        </p15:guide>
        <p15:guide id="11" pos="5420" userDrawn="1">
          <p15:clr>
            <a:srgbClr val="547EBF"/>
          </p15:clr>
        </p15:guide>
        <p15:guide id="12" pos="5677" userDrawn="1">
          <p15:clr>
            <a:srgbClr val="547EBF"/>
          </p15:clr>
        </p15:guide>
        <p15:guide id="13" pos="4836" userDrawn="1">
          <p15:clr>
            <a:srgbClr val="9FCC3B"/>
          </p15:clr>
        </p15:guide>
        <p15:guide id="14" pos="5070" userDrawn="1">
          <p15:clr>
            <a:srgbClr val="9FCC3B"/>
          </p15:clr>
        </p15:guide>
        <p15:guide id="15" pos="2640" userDrawn="1">
          <p15:clr>
            <a:srgbClr val="9FCC3B"/>
          </p15:clr>
        </p15:guide>
        <p15:guide id="16" pos="2406" userDrawn="1">
          <p15:clr>
            <a:srgbClr val="9FCC3B"/>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20737" y="134133"/>
            <a:ext cx="5278339" cy="4869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20737" y="670664"/>
            <a:ext cx="5278339" cy="15985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20737" y="2335076"/>
            <a:ext cx="1376958" cy="134133"/>
          </a:xfrm>
          <a:prstGeom prst="rect">
            <a:avLst/>
          </a:prstGeom>
        </p:spPr>
        <p:txBody>
          <a:bodyPr vert="horz" lIns="91440" tIns="45720" rIns="91440" bIns="45720" rtlCol="0" anchor="ctr"/>
          <a:lstStyle>
            <a:lvl1pPr algn="l">
              <a:defRPr sz="441">
                <a:solidFill>
                  <a:schemeClr val="tx1">
                    <a:tint val="75000"/>
                  </a:schemeClr>
                </a:solidFill>
              </a:defRPr>
            </a:lvl1pPr>
          </a:lstStyle>
          <a:p>
            <a:fld id="{A066718E-0544-4DF5-9EB1-45A7DB94DCD0}" type="datetimeFigureOut">
              <a:rPr lang="en-AU" smtClean="0"/>
              <a:t>30/11/2022</a:t>
            </a:fld>
            <a:endParaRPr lang="en-AU"/>
          </a:p>
        </p:txBody>
      </p:sp>
      <p:sp>
        <p:nvSpPr>
          <p:cNvPr id="5" name="Footer Placeholder 4"/>
          <p:cNvSpPr>
            <a:spLocks noGrp="1"/>
          </p:cNvSpPr>
          <p:nvPr>
            <p:ph type="ftr" sz="quarter" idx="3"/>
          </p:nvPr>
        </p:nvSpPr>
        <p:spPr>
          <a:xfrm>
            <a:off x="2027188" y="2335076"/>
            <a:ext cx="2065437" cy="134133"/>
          </a:xfrm>
          <a:prstGeom prst="rect">
            <a:avLst/>
          </a:prstGeom>
        </p:spPr>
        <p:txBody>
          <a:bodyPr vert="horz" lIns="91440" tIns="45720" rIns="91440" bIns="45720" rtlCol="0" anchor="ctr"/>
          <a:lstStyle>
            <a:lvl1pPr algn="ctr">
              <a:defRPr sz="441">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4322118" y="2335076"/>
            <a:ext cx="1376958" cy="134133"/>
          </a:xfrm>
          <a:prstGeom prst="rect">
            <a:avLst/>
          </a:prstGeom>
        </p:spPr>
        <p:txBody>
          <a:bodyPr vert="horz" lIns="91440" tIns="45720" rIns="91440" bIns="45720" rtlCol="0" anchor="ctr"/>
          <a:lstStyle>
            <a:lvl1pPr algn="r">
              <a:defRPr sz="441">
                <a:solidFill>
                  <a:schemeClr val="tx1">
                    <a:tint val="75000"/>
                  </a:schemeClr>
                </a:solidFill>
              </a:defRPr>
            </a:lvl1pPr>
          </a:lstStyle>
          <a:p>
            <a:fld id="{FBB007C7-949B-4598-B36E-E2CF45EF672A}" type="slidenum">
              <a:rPr lang="en-AU" smtClean="0"/>
              <a:t>‹#›</a:t>
            </a:fld>
            <a:endParaRPr lang="en-AU"/>
          </a:p>
        </p:txBody>
      </p:sp>
    </p:spTree>
    <p:extLst>
      <p:ext uri="{BB962C8B-B14F-4D97-AF65-F5344CB8AC3E}">
        <p14:creationId xmlns:p14="http://schemas.microsoft.com/office/powerpoint/2010/main" val="278910745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335951" rtl="0" eaLnBrk="1" latinLnBrk="0" hangingPunct="1">
        <a:lnSpc>
          <a:spcPct val="90000"/>
        </a:lnSpc>
        <a:spcBef>
          <a:spcPct val="0"/>
        </a:spcBef>
        <a:buNone/>
        <a:defRPr sz="1617" kern="1200">
          <a:solidFill>
            <a:schemeClr val="tx1"/>
          </a:solidFill>
          <a:latin typeface="+mj-lt"/>
          <a:ea typeface="+mj-ea"/>
          <a:cs typeface="+mj-cs"/>
        </a:defRPr>
      </a:lvl1pPr>
    </p:titleStyle>
    <p:bodyStyle>
      <a:lvl1pPr marL="83988" indent="-83988" algn="l" defTabSz="335951" rtl="0" eaLnBrk="1" latinLnBrk="0" hangingPunct="1">
        <a:lnSpc>
          <a:spcPct val="90000"/>
        </a:lnSpc>
        <a:spcBef>
          <a:spcPts val="367"/>
        </a:spcBef>
        <a:buFont typeface="Arial" panose="020B0604020202020204" pitchFamily="34" charset="0"/>
        <a:buChar char="•"/>
        <a:defRPr sz="1029" kern="1200">
          <a:solidFill>
            <a:schemeClr val="tx1"/>
          </a:solidFill>
          <a:latin typeface="+mn-lt"/>
          <a:ea typeface="+mn-ea"/>
          <a:cs typeface="+mn-cs"/>
        </a:defRPr>
      </a:lvl1pPr>
      <a:lvl2pPr marL="251963" indent="-83988" algn="l" defTabSz="335951" rtl="0" eaLnBrk="1" latinLnBrk="0" hangingPunct="1">
        <a:lnSpc>
          <a:spcPct val="90000"/>
        </a:lnSpc>
        <a:spcBef>
          <a:spcPts val="184"/>
        </a:spcBef>
        <a:buFont typeface="Arial" panose="020B0604020202020204" pitchFamily="34" charset="0"/>
        <a:buChar char="•"/>
        <a:defRPr sz="882" kern="1200">
          <a:solidFill>
            <a:schemeClr val="tx1"/>
          </a:solidFill>
          <a:latin typeface="+mn-lt"/>
          <a:ea typeface="+mn-ea"/>
          <a:cs typeface="+mn-cs"/>
        </a:defRPr>
      </a:lvl2pPr>
      <a:lvl3pPr marL="419938" indent="-83988" algn="l" defTabSz="335951" rtl="0" eaLnBrk="1" latinLnBrk="0" hangingPunct="1">
        <a:lnSpc>
          <a:spcPct val="90000"/>
        </a:lnSpc>
        <a:spcBef>
          <a:spcPts val="184"/>
        </a:spcBef>
        <a:buFont typeface="Arial" panose="020B0604020202020204" pitchFamily="34" charset="0"/>
        <a:buChar char="•"/>
        <a:defRPr sz="735" kern="1200">
          <a:solidFill>
            <a:schemeClr val="tx1"/>
          </a:solidFill>
          <a:latin typeface="+mn-lt"/>
          <a:ea typeface="+mn-ea"/>
          <a:cs typeface="+mn-cs"/>
        </a:defRPr>
      </a:lvl3pPr>
      <a:lvl4pPr marL="587913" indent="-83988" algn="l" defTabSz="335951" rtl="0" eaLnBrk="1" latinLnBrk="0" hangingPunct="1">
        <a:lnSpc>
          <a:spcPct val="90000"/>
        </a:lnSpc>
        <a:spcBef>
          <a:spcPts val="184"/>
        </a:spcBef>
        <a:buFont typeface="Arial" panose="020B0604020202020204" pitchFamily="34" charset="0"/>
        <a:buChar char="•"/>
        <a:defRPr sz="661" kern="1200">
          <a:solidFill>
            <a:schemeClr val="tx1"/>
          </a:solidFill>
          <a:latin typeface="+mn-lt"/>
          <a:ea typeface="+mn-ea"/>
          <a:cs typeface="+mn-cs"/>
        </a:defRPr>
      </a:lvl4pPr>
      <a:lvl5pPr marL="755889" indent="-83988" algn="l" defTabSz="335951" rtl="0" eaLnBrk="1" latinLnBrk="0" hangingPunct="1">
        <a:lnSpc>
          <a:spcPct val="90000"/>
        </a:lnSpc>
        <a:spcBef>
          <a:spcPts val="184"/>
        </a:spcBef>
        <a:buFont typeface="Arial" panose="020B0604020202020204" pitchFamily="34" charset="0"/>
        <a:buChar char="•"/>
        <a:defRPr sz="661" kern="1200">
          <a:solidFill>
            <a:schemeClr val="tx1"/>
          </a:solidFill>
          <a:latin typeface="+mn-lt"/>
          <a:ea typeface="+mn-ea"/>
          <a:cs typeface="+mn-cs"/>
        </a:defRPr>
      </a:lvl5pPr>
      <a:lvl6pPr marL="923864" indent="-83988" algn="l" defTabSz="335951" rtl="0" eaLnBrk="1" latinLnBrk="0" hangingPunct="1">
        <a:lnSpc>
          <a:spcPct val="90000"/>
        </a:lnSpc>
        <a:spcBef>
          <a:spcPts val="184"/>
        </a:spcBef>
        <a:buFont typeface="Arial" panose="020B0604020202020204" pitchFamily="34" charset="0"/>
        <a:buChar char="•"/>
        <a:defRPr sz="661" kern="1200">
          <a:solidFill>
            <a:schemeClr val="tx1"/>
          </a:solidFill>
          <a:latin typeface="+mn-lt"/>
          <a:ea typeface="+mn-ea"/>
          <a:cs typeface="+mn-cs"/>
        </a:defRPr>
      </a:lvl6pPr>
      <a:lvl7pPr marL="1091839" indent="-83988" algn="l" defTabSz="335951" rtl="0" eaLnBrk="1" latinLnBrk="0" hangingPunct="1">
        <a:lnSpc>
          <a:spcPct val="90000"/>
        </a:lnSpc>
        <a:spcBef>
          <a:spcPts val="184"/>
        </a:spcBef>
        <a:buFont typeface="Arial" panose="020B0604020202020204" pitchFamily="34" charset="0"/>
        <a:buChar char="•"/>
        <a:defRPr sz="661" kern="1200">
          <a:solidFill>
            <a:schemeClr val="tx1"/>
          </a:solidFill>
          <a:latin typeface="+mn-lt"/>
          <a:ea typeface="+mn-ea"/>
          <a:cs typeface="+mn-cs"/>
        </a:defRPr>
      </a:lvl7pPr>
      <a:lvl8pPr marL="1259815" indent="-83988" algn="l" defTabSz="335951" rtl="0" eaLnBrk="1" latinLnBrk="0" hangingPunct="1">
        <a:lnSpc>
          <a:spcPct val="90000"/>
        </a:lnSpc>
        <a:spcBef>
          <a:spcPts val="184"/>
        </a:spcBef>
        <a:buFont typeface="Arial" panose="020B0604020202020204" pitchFamily="34" charset="0"/>
        <a:buChar char="•"/>
        <a:defRPr sz="661" kern="1200">
          <a:solidFill>
            <a:schemeClr val="tx1"/>
          </a:solidFill>
          <a:latin typeface="+mn-lt"/>
          <a:ea typeface="+mn-ea"/>
          <a:cs typeface="+mn-cs"/>
        </a:defRPr>
      </a:lvl8pPr>
      <a:lvl9pPr marL="1427790" indent="-83988" algn="l" defTabSz="335951" rtl="0" eaLnBrk="1" latinLnBrk="0" hangingPunct="1">
        <a:lnSpc>
          <a:spcPct val="90000"/>
        </a:lnSpc>
        <a:spcBef>
          <a:spcPts val="184"/>
        </a:spcBef>
        <a:buFont typeface="Arial" panose="020B0604020202020204" pitchFamily="34" charset="0"/>
        <a:buChar char="•"/>
        <a:defRPr sz="661" kern="1200">
          <a:solidFill>
            <a:schemeClr val="tx1"/>
          </a:solidFill>
          <a:latin typeface="+mn-lt"/>
          <a:ea typeface="+mn-ea"/>
          <a:cs typeface="+mn-cs"/>
        </a:defRPr>
      </a:lvl9pPr>
    </p:bodyStyle>
    <p:otherStyle>
      <a:defPPr>
        <a:defRPr lang="en-US"/>
      </a:defPPr>
      <a:lvl1pPr marL="0" algn="l" defTabSz="335951" rtl="0" eaLnBrk="1" latinLnBrk="0" hangingPunct="1">
        <a:defRPr sz="661" kern="1200">
          <a:solidFill>
            <a:schemeClr val="tx1"/>
          </a:solidFill>
          <a:latin typeface="+mn-lt"/>
          <a:ea typeface="+mn-ea"/>
          <a:cs typeface="+mn-cs"/>
        </a:defRPr>
      </a:lvl1pPr>
      <a:lvl2pPr marL="167975" algn="l" defTabSz="335951" rtl="0" eaLnBrk="1" latinLnBrk="0" hangingPunct="1">
        <a:defRPr sz="661" kern="1200">
          <a:solidFill>
            <a:schemeClr val="tx1"/>
          </a:solidFill>
          <a:latin typeface="+mn-lt"/>
          <a:ea typeface="+mn-ea"/>
          <a:cs typeface="+mn-cs"/>
        </a:defRPr>
      </a:lvl2pPr>
      <a:lvl3pPr marL="335951" algn="l" defTabSz="335951" rtl="0" eaLnBrk="1" latinLnBrk="0" hangingPunct="1">
        <a:defRPr sz="661" kern="1200">
          <a:solidFill>
            <a:schemeClr val="tx1"/>
          </a:solidFill>
          <a:latin typeface="+mn-lt"/>
          <a:ea typeface="+mn-ea"/>
          <a:cs typeface="+mn-cs"/>
        </a:defRPr>
      </a:lvl3pPr>
      <a:lvl4pPr marL="503926" algn="l" defTabSz="335951" rtl="0" eaLnBrk="1" latinLnBrk="0" hangingPunct="1">
        <a:defRPr sz="661" kern="1200">
          <a:solidFill>
            <a:schemeClr val="tx1"/>
          </a:solidFill>
          <a:latin typeface="+mn-lt"/>
          <a:ea typeface="+mn-ea"/>
          <a:cs typeface="+mn-cs"/>
        </a:defRPr>
      </a:lvl4pPr>
      <a:lvl5pPr marL="671901" algn="l" defTabSz="335951" rtl="0" eaLnBrk="1" latinLnBrk="0" hangingPunct="1">
        <a:defRPr sz="661" kern="1200">
          <a:solidFill>
            <a:schemeClr val="tx1"/>
          </a:solidFill>
          <a:latin typeface="+mn-lt"/>
          <a:ea typeface="+mn-ea"/>
          <a:cs typeface="+mn-cs"/>
        </a:defRPr>
      </a:lvl5pPr>
      <a:lvl6pPr marL="839876" algn="l" defTabSz="335951" rtl="0" eaLnBrk="1" latinLnBrk="0" hangingPunct="1">
        <a:defRPr sz="661" kern="1200">
          <a:solidFill>
            <a:schemeClr val="tx1"/>
          </a:solidFill>
          <a:latin typeface="+mn-lt"/>
          <a:ea typeface="+mn-ea"/>
          <a:cs typeface="+mn-cs"/>
        </a:defRPr>
      </a:lvl6pPr>
      <a:lvl7pPr marL="1007852" algn="l" defTabSz="335951" rtl="0" eaLnBrk="1" latinLnBrk="0" hangingPunct="1">
        <a:defRPr sz="661" kern="1200">
          <a:solidFill>
            <a:schemeClr val="tx1"/>
          </a:solidFill>
          <a:latin typeface="+mn-lt"/>
          <a:ea typeface="+mn-ea"/>
          <a:cs typeface="+mn-cs"/>
        </a:defRPr>
      </a:lvl7pPr>
      <a:lvl8pPr marL="1175827" algn="l" defTabSz="335951" rtl="0" eaLnBrk="1" latinLnBrk="0" hangingPunct="1">
        <a:defRPr sz="661" kern="1200">
          <a:solidFill>
            <a:schemeClr val="tx1"/>
          </a:solidFill>
          <a:latin typeface="+mn-lt"/>
          <a:ea typeface="+mn-ea"/>
          <a:cs typeface="+mn-cs"/>
        </a:defRPr>
      </a:lvl8pPr>
      <a:lvl9pPr marL="1343802" algn="l" defTabSz="335951" rtl="0" eaLnBrk="1" latinLnBrk="0" hangingPunct="1">
        <a:defRPr sz="66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4.xml"/><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890335" y="358105"/>
            <a:ext cx="2458745" cy="877111"/>
          </a:xfrm>
        </p:spPr>
        <p:txBody>
          <a:bodyPr anchor="t"/>
          <a:lstStyle/>
          <a:p>
            <a:r>
              <a:rPr lang="en-US" sz="1764" dirty="0"/>
              <a:t>Chamber of Commerce &amp; Industry Queensland Wellness Program </a:t>
            </a:r>
          </a:p>
        </p:txBody>
      </p:sp>
      <p:sp>
        <p:nvSpPr>
          <p:cNvPr id="3" name="Subtitle 2">
            <a:extLst>
              <a:ext uri="{FF2B5EF4-FFF2-40B4-BE49-F238E27FC236}">
                <a16:creationId xmlns:a16="http://schemas.microsoft.com/office/drawing/2014/main" id="{A068D447-28D3-4F5F-B2DC-FD67E9015868}"/>
              </a:ext>
            </a:extLst>
          </p:cNvPr>
          <p:cNvSpPr>
            <a:spLocks noGrp="1"/>
          </p:cNvSpPr>
          <p:nvPr>
            <p:ph type="subTitle" idx="1"/>
          </p:nvPr>
        </p:nvSpPr>
        <p:spPr>
          <a:xfrm>
            <a:off x="890335" y="1194946"/>
            <a:ext cx="3490117" cy="426291"/>
          </a:xfrm>
        </p:spPr>
        <p:txBody>
          <a:bodyPr/>
          <a:lstStyle/>
          <a:p>
            <a:r>
              <a:rPr lang="en-US" dirty="0"/>
              <a:t>Promotional Email and Letter Header templates</a:t>
            </a:r>
          </a:p>
          <a:p>
            <a:r>
              <a:rPr lang="en-US" sz="1000" dirty="0"/>
              <a:t>Size: 17cm x 7cm</a:t>
            </a:r>
          </a:p>
        </p:txBody>
      </p:sp>
      <p:pic>
        <p:nvPicPr>
          <p:cNvPr id="5" name="Picture 4" descr="A picture containing text, clipart&#10;&#10;Description automatically generated">
            <a:extLst>
              <a:ext uri="{FF2B5EF4-FFF2-40B4-BE49-F238E27FC236}">
                <a16:creationId xmlns:a16="http://schemas.microsoft.com/office/drawing/2014/main" id="{A8911EE0-D466-AC85-FEFA-BE2125E5D053}"/>
              </a:ext>
            </a:extLst>
          </p:cNvPr>
          <p:cNvPicPr>
            <a:picLocks noChangeAspect="1"/>
          </p:cNvPicPr>
          <p:nvPr/>
        </p:nvPicPr>
        <p:blipFill>
          <a:blip r:embed="rId2"/>
          <a:stretch>
            <a:fillRect/>
          </a:stretch>
        </p:blipFill>
        <p:spPr>
          <a:xfrm>
            <a:off x="974483" y="163188"/>
            <a:ext cx="718057" cy="194917"/>
          </a:xfrm>
          <a:prstGeom prst="rect">
            <a:avLst/>
          </a:prstGeom>
        </p:spPr>
      </p:pic>
      <p:sp>
        <p:nvSpPr>
          <p:cNvPr id="4" name="Subtitle 2">
            <a:extLst>
              <a:ext uri="{FF2B5EF4-FFF2-40B4-BE49-F238E27FC236}">
                <a16:creationId xmlns:a16="http://schemas.microsoft.com/office/drawing/2014/main" id="{0B8A222A-B138-CDA0-7FAF-EAB65D0C2A98}"/>
              </a:ext>
            </a:extLst>
          </p:cNvPr>
          <p:cNvSpPr txBox="1">
            <a:spLocks/>
          </p:cNvSpPr>
          <p:nvPr/>
        </p:nvSpPr>
        <p:spPr>
          <a:xfrm>
            <a:off x="1166747" y="1761564"/>
            <a:ext cx="4364666" cy="696514"/>
          </a:xfrm>
          <a:prstGeom prst="rect">
            <a:avLst/>
          </a:prstGeom>
        </p:spPr>
        <p:txBody>
          <a:bodyPr vert="horz" lIns="33592" tIns="16796" rIns="33592" bIns="16796" rtlCol="0">
            <a:no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defTabSz="335909">
              <a:spcBef>
                <a:spcPts val="367"/>
              </a:spcBef>
            </a:pPr>
            <a:r>
              <a:rPr lang="en-US" sz="700" dirty="0">
                <a:solidFill>
                  <a:srgbClr val="000000"/>
                </a:solidFill>
              </a:rPr>
              <a:t>These templates are editable, insert your logo and event details. Feel free to use your own design or change these as much as you like. You know better what will resonate with your local audience the most!</a:t>
            </a:r>
          </a:p>
          <a:p>
            <a:pPr defTabSz="335909">
              <a:spcBef>
                <a:spcPts val="367"/>
              </a:spcBef>
            </a:pPr>
            <a:r>
              <a:rPr lang="en-US" sz="700" dirty="0">
                <a:solidFill>
                  <a:srgbClr val="000000"/>
                </a:solidFill>
              </a:rPr>
              <a:t>We recommend opening this file in the PowerPoint program rather than in the internet browser.</a:t>
            </a:r>
          </a:p>
          <a:p>
            <a:pPr defTabSz="335909">
              <a:spcBef>
                <a:spcPts val="367"/>
              </a:spcBef>
            </a:pPr>
            <a:r>
              <a:rPr lang="en-US" sz="700" dirty="0"/>
              <a:t>Please note, the images are copyrighted and can only be used for the purpose of Business Wellness Program promotional materials.</a:t>
            </a:r>
            <a:endParaRPr lang="en-US" sz="700" dirty="0">
              <a:solidFill>
                <a:srgbClr val="000000"/>
              </a:solidFill>
              <a:latin typeface="Tenorite"/>
            </a:endParaRPr>
          </a:p>
        </p:txBody>
      </p:sp>
    </p:spTree>
    <p:extLst>
      <p:ext uri="{BB962C8B-B14F-4D97-AF65-F5344CB8AC3E}">
        <p14:creationId xmlns:p14="http://schemas.microsoft.com/office/powerpoint/2010/main" val="4034321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con&#10;&#10;Description automatically generated">
            <a:extLst>
              <a:ext uri="{FF2B5EF4-FFF2-40B4-BE49-F238E27FC236}">
                <a16:creationId xmlns:a16="http://schemas.microsoft.com/office/drawing/2014/main" id="{DEA66908-2D9C-B1E9-90D7-5122F2117198}"/>
              </a:ext>
            </a:extLst>
          </p:cNvPr>
          <p:cNvPicPr>
            <a:picLocks noChangeAspect="1"/>
          </p:cNvPicPr>
          <p:nvPr/>
        </p:nvPicPr>
        <p:blipFill rotWithShape="1">
          <a:blip r:embed="rId2">
            <a:extLst>
              <a:ext uri="{28A0092B-C50C-407E-A947-70E740481C1C}">
                <a14:useLocalDpi xmlns:a14="http://schemas.microsoft.com/office/drawing/2010/main" val="0"/>
              </a:ext>
            </a:extLst>
          </a:blip>
          <a:srcRect t="12139" r="14859"/>
          <a:stretch/>
        </p:blipFill>
        <p:spPr>
          <a:xfrm>
            <a:off x="-9525" y="-9526"/>
            <a:ext cx="6210300" cy="2620985"/>
          </a:xfrm>
          <a:prstGeom prst="rect">
            <a:avLst/>
          </a:prstGeom>
        </p:spPr>
      </p:pic>
      <p:sp>
        <p:nvSpPr>
          <p:cNvPr id="10" name="Title 1">
            <a:extLst>
              <a:ext uri="{FF2B5EF4-FFF2-40B4-BE49-F238E27FC236}">
                <a16:creationId xmlns:a16="http://schemas.microsoft.com/office/drawing/2014/main" id="{F1289ACD-6343-9C8F-3546-E756321827C7}"/>
              </a:ext>
            </a:extLst>
          </p:cNvPr>
          <p:cNvSpPr txBox="1">
            <a:spLocks/>
          </p:cNvSpPr>
          <p:nvPr/>
        </p:nvSpPr>
        <p:spPr>
          <a:xfrm>
            <a:off x="296839" y="224037"/>
            <a:ext cx="3720323" cy="701822"/>
          </a:xfrm>
          <a:prstGeom prst="rect">
            <a:avLst/>
          </a:prstGeom>
        </p:spPr>
        <p:txBody>
          <a:bodyPr vert="horz" lIns="86378" tIns="43189" rIns="86378" bIns="43189" rtlCol="0" anchor="t">
            <a:noAutofit/>
          </a:bodyPr>
          <a:lstStyle>
            <a:lvl1pPr algn="l" defTabSz="914400" rtl="0" eaLnBrk="1" latinLnBrk="0" hangingPunct="1">
              <a:lnSpc>
                <a:spcPct val="90000"/>
              </a:lnSpc>
              <a:spcBef>
                <a:spcPct val="0"/>
              </a:spcBef>
              <a:buNone/>
              <a:defRPr sz="6000" b="1" kern="1200">
                <a:solidFill>
                  <a:schemeClr val="bg1"/>
                </a:solidFill>
                <a:latin typeface="+mj-lt"/>
                <a:ea typeface="+mj-ea"/>
                <a:cs typeface="+mj-cs"/>
              </a:defRPr>
            </a:lvl1pPr>
          </a:lstStyle>
          <a:p>
            <a:pPr defTabSz="863742"/>
            <a:r>
              <a:rPr lang="en-AU" sz="2267" b="0" dirty="0">
                <a:latin typeface="Tenorite"/>
              </a:rPr>
              <a:t>ABC Chamber of Commerce &amp; Industry</a:t>
            </a:r>
          </a:p>
        </p:txBody>
      </p:sp>
      <p:sp>
        <p:nvSpPr>
          <p:cNvPr id="11" name="Subtitle 2">
            <a:extLst>
              <a:ext uri="{FF2B5EF4-FFF2-40B4-BE49-F238E27FC236}">
                <a16:creationId xmlns:a16="http://schemas.microsoft.com/office/drawing/2014/main" id="{7137F219-3B8E-145B-374C-50122BB3122E}"/>
              </a:ext>
            </a:extLst>
          </p:cNvPr>
          <p:cNvSpPr txBox="1">
            <a:spLocks/>
          </p:cNvSpPr>
          <p:nvPr/>
        </p:nvSpPr>
        <p:spPr>
          <a:xfrm>
            <a:off x="296839" y="987460"/>
            <a:ext cx="4772489" cy="544441"/>
          </a:xfrm>
          <a:prstGeom prst="rect">
            <a:avLst/>
          </a:prstGeom>
        </p:spPr>
        <p:txBody>
          <a:bodyPr vert="horz" lIns="86378" tIns="43189" rIns="86378" bIns="43189" rtlCol="0">
            <a:no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defTabSz="863742">
              <a:spcBef>
                <a:spcPts val="945"/>
              </a:spcBef>
            </a:pPr>
            <a:r>
              <a:rPr lang="en-AU" sz="1700" dirty="0">
                <a:latin typeface="Tenorite"/>
              </a:rPr>
              <a:t>Business Wellness Program Initiative</a:t>
            </a:r>
          </a:p>
        </p:txBody>
      </p:sp>
      <p:sp>
        <p:nvSpPr>
          <p:cNvPr id="12" name="Rectangle 11">
            <a:extLst>
              <a:ext uri="{FF2B5EF4-FFF2-40B4-BE49-F238E27FC236}">
                <a16:creationId xmlns:a16="http://schemas.microsoft.com/office/drawing/2014/main" id="{9FF0E973-174C-CA92-769D-C816220CBAF7}"/>
              </a:ext>
            </a:extLst>
          </p:cNvPr>
          <p:cNvSpPr/>
          <p:nvPr/>
        </p:nvSpPr>
        <p:spPr>
          <a:xfrm>
            <a:off x="438775" y="1721750"/>
            <a:ext cx="1560869" cy="544442"/>
          </a:xfrm>
          <a:prstGeom prst="rect">
            <a:avLst/>
          </a:prstGeom>
          <a:noFill/>
          <a:ln w="28575" cap="flat" cmpd="sng" algn="ctr">
            <a:solidFill>
              <a:schemeClr val="bg1"/>
            </a:solidFill>
            <a:prstDash val="sysDash"/>
            <a:miter lim="800000"/>
          </a:ln>
          <a:effectLst/>
        </p:spPr>
        <p:txBody>
          <a:bodyPr rtlCol="0" anchor="ctr"/>
          <a:lstStyle/>
          <a:p>
            <a:pPr algn="ctr" defTabSz="863742"/>
            <a:endParaRPr lang="en-AU" sz="1700" kern="0">
              <a:solidFill>
                <a:schemeClr val="bg1"/>
              </a:solidFill>
              <a:latin typeface="Tenorite"/>
            </a:endParaRPr>
          </a:p>
        </p:txBody>
      </p:sp>
      <p:sp>
        <p:nvSpPr>
          <p:cNvPr id="13" name="Subtitle 2">
            <a:extLst>
              <a:ext uri="{FF2B5EF4-FFF2-40B4-BE49-F238E27FC236}">
                <a16:creationId xmlns:a16="http://schemas.microsoft.com/office/drawing/2014/main" id="{4B5E331D-99F5-33BD-3E34-A834EAD12C67}"/>
              </a:ext>
            </a:extLst>
          </p:cNvPr>
          <p:cNvSpPr txBox="1">
            <a:spLocks/>
          </p:cNvSpPr>
          <p:nvPr/>
        </p:nvSpPr>
        <p:spPr>
          <a:xfrm>
            <a:off x="585704" y="1862121"/>
            <a:ext cx="1267011" cy="342528"/>
          </a:xfrm>
          <a:prstGeom prst="rect">
            <a:avLst/>
          </a:prstGeom>
        </p:spPr>
        <p:txBody>
          <a:bodyPr vert="horz" lIns="86378" tIns="43189" rIns="86378" bIns="43189" rtlCol="0">
            <a:no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sz="1322" dirty="0">
                <a:latin typeface="Tenorite"/>
              </a:rPr>
              <a:t>Chamber Logo</a:t>
            </a:r>
          </a:p>
        </p:txBody>
      </p:sp>
      <p:pic>
        <p:nvPicPr>
          <p:cNvPr id="14" name="Graphic 13">
            <a:extLst>
              <a:ext uri="{FF2B5EF4-FFF2-40B4-BE49-F238E27FC236}">
                <a16:creationId xmlns:a16="http://schemas.microsoft.com/office/drawing/2014/main" id="{BCC79986-7500-F698-9FAE-E5CC9941C0B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702449" y="468605"/>
            <a:ext cx="2608593" cy="2152379"/>
          </a:xfrm>
          <a:prstGeom prst="rect">
            <a:avLst/>
          </a:prstGeom>
        </p:spPr>
      </p:pic>
    </p:spTree>
    <p:extLst>
      <p:ext uri="{BB962C8B-B14F-4D97-AF65-F5344CB8AC3E}">
        <p14:creationId xmlns:p14="http://schemas.microsoft.com/office/powerpoint/2010/main" val="2913078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060A50AB-4B41-12EC-72D7-607A16DF256D}"/>
              </a:ext>
            </a:extLst>
          </p:cNvPr>
          <p:cNvPicPr>
            <a:picLocks noChangeAspect="1"/>
          </p:cNvPicPr>
          <p:nvPr/>
        </p:nvPicPr>
        <p:blipFill rotWithShape="1">
          <a:blip r:embed="rId2"/>
          <a:srcRect r="30392" b="31030"/>
          <a:stretch/>
        </p:blipFill>
        <p:spPr>
          <a:xfrm flipH="1" flipV="1">
            <a:off x="-9532" y="-9531"/>
            <a:ext cx="6234117" cy="2643192"/>
          </a:xfrm>
          <a:prstGeom prst="rect">
            <a:avLst/>
          </a:prstGeom>
        </p:spPr>
      </p:pic>
      <p:pic>
        <p:nvPicPr>
          <p:cNvPr id="29" name="Picture 28">
            <a:extLst>
              <a:ext uri="{FF2B5EF4-FFF2-40B4-BE49-F238E27FC236}">
                <a16:creationId xmlns:a16="http://schemas.microsoft.com/office/drawing/2014/main" id="{CB70F288-CC9C-A3CC-E633-7304BC7B257C}"/>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20705" y="444988"/>
            <a:ext cx="2699453" cy="2226526"/>
          </a:xfrm>
          <a:prstGeom prst="rect">
            <a:avLst/>
          </a:prstGeom>
        </p:spPr>
      </p:pic>
      <p:sp>
        <p:nvSpPr>
          <p:cNvPr id="32" name="Title 1">
            <a:extLst>
              <a:ext uri="{FF2B5EF4-FFF2-40B4-BE49-F238E27FC236}">
                <a16:creationId xmlns:a16="http://schemas.microsoft.com/office/drawing/2014/main" id="{2221E3C0-53E5-021C-9EF4-C1DC86A943D0}"/>
              </a:ext>
            </a:extLst>
          </p:cNvPr>
          <p:cNvSpPr txBox="1">
            <a:spLocks/>
          </p:cNvSpPr>
          <p:nvPr/>
        </p:nvSpPr>
        <p:spPr>
          <a:xfrm>
            <a:off x="2297291" y="295992"/>
            <a:ext cx="3720323" cy="701822"/>
          </a:xfrm>
          <a:prstGeom prst="rect">
            <a:avLst/>
          </a:prstGeom>
        </p:spPr>
        <p:txBody>
          <a:bodyPr vert="horz" lIns="86378" tIns="43189" rIns="86378" bIns="43189" rtlCol="0" anchor="t">
            <a:noAutofit/>
          </a:bodyPr>
          <a:lstStyle>
            <a:lvl1pPr algn="l" defTabSz="914400" rtl="0" eaLnBrk="1" latinLnBrk="0" hangingPunct="1">
              <a:lnSpc>
                <a:spcPct val="90000"/>
              </a:lnSpc>
              <a:spcBef>
                <a:spcPct val="0"/>
              </a:spcBef>
              <a:buNone/>
              <a:defRPr sz="6000" b="1" kern="1200">
                <a:solidFill>
                  <a:schemeClr val="bg1"/>
                </a:solidFill>
                <a:latin typeface="+mj-lt"/>
                <a:ea typeface="+mj-ea"/>
                <a:cs typeface="+mj-cs"/>
              </a:defRPr>
            </a:lvl1pPr>
          </a:lstStyle>
          <a:p>
            <a:pPr defTabSz="863742"/>
            <a:r>
              <a:rPr lang="en-AU" sz="2267" b="0" dirty="0">
                <a:latin typeface="Tenorite"/>
              </a:rPr>
              <a:t>ABC Chamber of Commerce &amp; Industry</a:t>
            </a:r>
          </a:p>
        </p:txBody>
      </p:sp>
      <p:sp>
        <p:nvSpPr>
          <p:cNvPr id="33" name="Subtitle 2">
            <a:extLst>
              <a:ext uri="{FF2B5EF4-FFF2-40B4-BE49-F238E27FC236}">
                <a16:creationId xmlns:a16="http://schemas.microsoft.com/office/drawing/2014/main" id="{E158F27F-C316-8D01-3F43-C97F88B2560C}"/>
              </a:ext>
            </a:extLst>
          </p:cNvPr>
          <p:cNvSpPr txBox="1">
            <a:spLocks/>
          </p:cNvSpPr>
          <p:nvPr/>
        </p:nvSpPr>
        <p:spPr>
          <a:xfrm>
            <a:off x="2267575" y="1115922"/>
            <a:ext cx="4772489" cy="544441"/>
          </a:xfrm>
          <a:prstGeom prst="rect">
            <a:avLst/>
          </a:prstGeom>
        </p:spPr>
        <p:txBody>
          <a:bodyPr vert="horz" lIns="86378" tIns="43189" rIns="86378" bIns="43189" rtlCol="0">
            <a:no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defTabSz="863742">
              <a:spcBef>
                <a:spcPts val="945"/>
              </a:spcBef>
            </a:pPr>
            <a:r>
              <a:rPr lang="en-AU" sz="1700" dirty="0">
                <a:latin typeface="Tenorite"/>
              </a:rPr>
              <a:t>Business Wellness Program Initiative</a:t>
            </a:r>
          </a:p>
        </p:txBody>
      </p:sp>
      <p:sp>
        <p:nvSpPr>
          <p:cNvPr id="34" name="Rectangle 33">
            <a:extLst>
              <a:ext uri="{FF2B5EF4-FFF2-40B4-BE49-F238E27FC236}">
                <a16:creationId xmlns:a16="http://schemas.microsoft.com/office/drawing/2014/main" id="{0705737C-7336-98F5-405C-C5666288169C}"/>
              </a:ext>
            </a:extLst>
          </p:cNvPr>
          <p:cNvSpPr/>
          <p:nvPr/>
        </p:nvSpPr>
        <p:spPr>
          <a:xfrm>
            <a:off x="4157453" y="1736068"/>
            <a:ext cx="1560869" cy="544442"/>
          </a:xfrm>
          <a:prstGeom prst="rect">
            <a:avLst/>
          </a:prstGeom>
          <a:noFill/>
          <a:ln w="28575" cap="flat" cmpd="sng" algn="ctr">
            <a:solidFill>
              <a:schemeClr val="bg1"/>
            </a:solidFill>
            <a:prstDash val="sysDash"/>
            <a:miter lim="800000"/>
          </a:ln>
          <a:effectLst/>
        </p:spPr>
        <p:txBody>
          <a:bodyPr rtlCol="0" anchor="ctr"/>
          <a:lstStyle/>
          <a:p>
            <a:pPr algn="ctr" defTabSz="863742"/>
            <a:endParaRPr lang="en-AU" sz="1700" kern="0">
              <a:solidFill>
                <a:schemeClr val="bg1"/>
              </a:solidFill>
              <a:latin typeface="Tenorite"/>
            </a:endParaRPr>
          </a:p>
        </p:txBody>
      </p:sp>
      <p:sp>
        <p:nvSpPr>
          <p:cNvPr id="35" name="Subtitle 2">
            <a:extLst>
              <a:ext uri="{FF2B5EF4-FFF2-40B4-BE49-F238E27FC236}">
                <a16:creationId xmlns:a16="http://schemas.microsoft.com/office/drawing/2014/main" id="{43077B48-01E4-604C-F306-AFCA686D4058}"/>
              </a:ext>
            </a:extLst>
          </p:cNvPr>
          <p:cNvSpPr txBox="1">
            <a:spLocks/>
          </p:cNvSpPr>
          <p:nvPr/>
        </p:nvSpPr>
        <p:spPr>
          <a:xfrm>
            <a:off x="4304382" y="1876439"/>
            <a:ext cx="1267011" cy="342528"/>
          </a:xfrm>
          <a:prstGeom prst="rect">
            <a:avLst/>
          </a:prstGeom>
        </p:spPr>
        <p:txBody>
          <a:bodyPr vert="horz" lIns="86378" tIns="43189" rIns="86378" bIns="43189" rtlCol="0">
            <a:no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sz="1322" dirty="0">
                <a:latin typeface="Tenorite"/>
              </a:rPr>
              <a:t>Chamber Logo</a:t>
            </a:r>
          </a:p>
        </p:txBody>
      </p:sp>
    </p:spTree>
    <p:extLst>
      <p:ext uri="{BB962C8B-B14F-4D97-AF65-F5344CB8AC3E}">
        <p14:creationId xmlns:p14="http://schemas.microsoft.com/office/powerpoint/2010/main" val="3681523847"/>
      </p:ext>
    </p:extLst>
  </p:cSld>
  <p:clrMapOvr>
    <a:masterClrMapping/>
  </p:clrMapOvr>
</p:sld>
</file>

<file path=ppt/theme/theme1.xml><?xml version="1.0" encoding="utf-8"?>
<a:theme xmlns:a="http://schemas.openxmlformats.org/drawingml/2006/main" name="1_Office Theme">
  <a:themeElements>
    <a:clrScheme name="CCIQ BWP colours">
      <a:dk1>
        <a:srgbClr val="000000"/>
      </a:dk1>
      <a:lt1>
        <a:srgbClr val="FFFFFF"/>
      </a:lt1>
      <a:dk2>
        <a:srgbClr val="3C5C8F"/>
      </a:dk2>
      <a:lt2>
        <a:srgbClr val="E7E6E6"/>
      </a:lt2>
      <a:accent1>
        <a:srgbClr val="83B4E3"/>
      </a:accent1>
      <a:accent2>
        <a:srgbClr val="D0E5F5"/>
      </a:accent2>
      <a:accent3>
        <a:srgbClr val="3C5C8F"/>
      </a:accent3>
      <a:accent4>
        <a:srgbClr val="D0E5F5"/>
      </a:accent4>
      <a:accent5>
        <a:srgbClr val="FFAA85"/>
      </a:accent5>
      <a:accent6>
        <a:srgbClr val="FF8954"/>
      </a:accent6>
      <a:hlink>
        <a:srgbClr val="3C5C8F"/>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al Color Block_Win32_AP_v2" id="{3EA4D81A-EBDE-431D-8B15-A5A6F500D5A4}" vid="{8EBF5489-0BE1-418D-A69C-2193D304C7E7}"/>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TotalTime>
  <Words>122</Words>
  <Application>Microsoft Office PowerPoint</Application>
  <PresentationFormat>Custom</PresentationFormat>
  <Paragraphs>12</Paragraphs>
  <Slides>3</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vt:i4>
      </vt:variant>
    </vt:vector>
  </HeadingPairs>
  <TitlesOfParts>
    <vt:vector size="9" baseType="lpstr">
      <vt:lpstr>Arial</vt:lpstr>
      <vt:lpstr>Calibri</vt:lpstr>
      <vt:lpstr>Calibri Light</vt:lpstr>
      <vt:lpstr>Tenorite</vt:lpstr>
      <vt:lpstr>1_Office Theme</vt:lpstr>
      <vt:lpstr>Office Theme</vt:lpstr>
      <vt:lpstr>Chamber of Commerce &amp; Industry Queensland Wellness Program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Chamber of Commerce &amp; Industry Queensland Wellness Program </dc:title>
  <dc:creator>Taryn Casey</dc:creator>
  <cp:lastModifiedBy>Taryn Casey</cp:lastModifiedBy>
  <cp:revision>1</cp:revision>
  <dcterms:created xsi:type="dcterms:W3CDTF">2022-11-30T01:45:34Z</dcterms:created>
  <dcterms:modified xsi:type="dcterms:W3CDTF">2022-11-30T02:38:50Z</dcterms:modified>
</cp:coreProperties>
</file>