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299" r:id="rId6"/>
    <p:sldId id="300" r:id="rId7"/>
    <p:sldId id="301" r:id="rId8"/>
    <p:sldId id="30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C8F"/>
    <a:srgbClr val="FFAA85"/>
    <a:srgbClr val="8593A8"/>
    <a:srgbClr val="A86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C7EEC-7E1D-4BD3-A071-280BD70FA6CB}" v="15" dt="2022-11-30T02:39:20.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18"/>
  </p:normalViewPr>
  <p:slideViewPr>
    <p:cSldViewPr snapToGrid="0">
      <p:cViewPr>
        <p:scale>
          <a:sx n="90" d="100"/>
          <a:sy n="90" d="100"/>
        </p:scale>
        <p:origin x="618" y="618"/>
      </p:cViewPr>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yn Casey" userId="339dc7ee-b06b-4291-ae4f-b3e08f94be63" providerId="ADAL" clId="{3F6C7EEC-7E1D-4BD3-A071-280BD70FA6CB}"/>
    <pc:docChg chg="undo custSel addSld delSld modSld">
      <pc:chgData name="Taryn Casey" userId="339dc7ee-b06b-4291-ae4f-b3e08f94be63" providerId="ADAL" clId="{3F6C7EEC-7E1D-4BD3-A071-280BD70FA6CB}" dt="2022-11-30T02:39:51.018" v="869" actId="14100"/>
      <pc:docMkLst>
        <pc:docMk/>
      </pc:docMkLst>
      <pc:sldChg chg="addSp modSp mod">
        <pc:chgData name="Taryn Casey" userId="339dc7ee-b06b-4291-ae4f-b3e08f94be63" providerId="ADAL" clId="{3F6C7EEC-7E1D-4BD3-A071-280BD70FA6CB}" dt="2022-11-30T02:38:37.090" v="862" actId="20577"/>
        <pc:sldMkLst>
          <pc:docMk/>
          <pc:sldMk cId="2259308896" sldId="256"/>
        </pc:sldMkLst>
        <pc:spChg chg="mod">
          <ac:chgData name="Taryn Casey" userId="339dc7ee-b06b-4291-ae4f-b3e08f94be63" providerId="ADAL" clId="{3F6C7EEC-7E1D-4BD3-A071-280BD70FA6CB}" dt="2022-11-30T01:02:51.458" v="30" actId="1076"/>
          <ac:spMkLst>
            <pc:docMk/>
            <pc:sldMk cId="2259308896" sldId="256"/>
            <ac:spMk id="3" creationId="{A068D447-28D3-4F5F-B2DC-FD67E9015868}"/>
          </ac:spMkLst>
        </pc:spChg>
        <pc:spChg chg="add mod">
          <ac:chgData name="Taryn Casey" userId="339dc7ee-b06b-4291-ae4f-b3e08f94be63" providerId="ADAL" clId="{3F6C7EEC-7E1D-4BD3-A071-280BD70FA6CB}" dt="2022-11-30T02:38:37.090" v="862" actId="20577"/>
          <ac:spMkLst>
            <pc:docMk/>
            <pc:sldMk cId="2259308896" sldId="256"/>
            <ac:spMk id="4" creationId="{0B8A222A-B138-CDA0-7FAF-EAB65D0C2A98}"/>
          </ac:spMkLst>
        </pc:spChg>
      </pc:sldChg>
      <pc:sldChg chg="del">
        <pc:chgData name="Taryn Casey" userId="339dc7ee-b06b-4291-ae4f-b3e08f94be63" providerId="ADAL" clId="{3F6C7EEC-7E1D-4BD3-A071-280BD70FA6CB}" dt="2022-11-30T01:02:35.938" v="1" actId="47"/>
        <pc:sldMkLst>
          <pc:docMk/>
          <pc:sldMk cId="3446797337" sldId="259"/>
        </pc:sldMkLst>
      </pc:sldChg>
      <pc:sldChg chg="del">
        <pc:chgData name="Taryn Casey" userId="339dc7ee-b06b-4291-ae4f-b3e08f94be63" providerId="ADAL" clId="{3F6C7EEC-7E1D-4BD3-A071-280BD70FA6CB}" dt="2022-11-30T01:02:29.755" v="0" actId="47"/>
        <pc:sldMkLst>
          <pc:docMk/>
          <pc:sldMk cId="3410095561" sldId="260"/>
        </pc:sldMkLst>
      </pc:sldChg>
      <pc:sldChg chg="del">
        <pc:chgData name="Taryn Casey" userId="339dc7ee-b06b-4291-ae4f-b3e08f94be63" providerId="ADAL" clId="{3F6C7EEC-7E1D-4BD3-A071-280BD70FA6CB}" dt="2022-11-30T01:02:29.755" v="0" actId="47"/>
        <pc:sldMkLst>
          <pc:docMk/>
          <pc:sldMk cId="1482999363" sldId="261"/>
        </pc:sldMkLst>
      </pc:sldChg>
      <pc:sldChg chg="del">
        <pc:chgData name="Taryn Casey" userId="339dc7ee-b06b-4291-ae4f-b3e08f94be63" providerId="ADAL" clId="{3F6C7EEC-7E1D-4BD3-A071-280BD70FA6CB}" dt="2022-11-30T01:02:35.938" v="1" actId="47"/>
        <pc:sldMkLst>
          <pc:docMk/>
          <pc:sldMk cId="2802553059" sldId="262"/>
        </pc:sldMkLst>
      </pc:sldChg>
      <pc:sldChg chg="del">
        <pc:chgData name="Taryn Casey" userId="339dc7ee-b06b-4291-ae4f-b3e08f94be63" providerId="ADAL" clId="{3F6C7EEC-7E1D-4BD3-A071-280BD70FA6CB}" dt="2022-11-30T01:02:35.938" v="1" actId="47"/>
        <pc:sldMkLst>
          <pc:docMk/>
          <pc:sldMk cId="1341946909" sldId="263"/>
        </pc:sldMkLst>
      </pc:sldChg>
      <pc:sldChg chg="del">
        <pc:chgData name="Taryn Casey" userId="339dc7ee-b06b-4291-ae4f-b3e08f94be63" providerId="ADAL" clId="{3F6C7EEC-7E1D-4BD3-A071-280BD70FA6CB}" dt="2022-11-30T01:02:35.938" v="1" actId="47"/>
        <pc:sldMkLst>
          <pc:docMk/>
          <pc:sldMk cId="3331899583" sldId="264"/>
        </pc:sldMkLst>
      </pc:sldChg>
      <pc:sldChg chg="del">
        <pc:chgData name="Taryn Casey" userId="339dc7ee-b06b-4291-ae4f-b3e08f94be63" providerId="ADAL" clId="{3F6C7EEC-7E1D-4BD3-A071-280BD70FA6CB}" dt="2022-11-30T01:02:29.755" v="0" actId="47"/>
        <pc:sldMkLst>
          <pc:docMk/>
          <pc:sldMk cId="3423686735" sldId="265"/>
        </pc:sldMkLst>
      </pc:sldChg>
      <pc:sldChg chg="del">
        <pc:chgData name="Taryn Casey" userId="339dc7ee-b06b-4291-ae4f-b3e08f94be63" providerId="ADAL" clId="{3F6C7EEC-7E1D-4BD3-A071-280BD70FA6CB}" dt="2022-11-30T01:02:35.938" v="1" actId="47"/>
        <pc:sldMkLst>
          <pc:docMk/>
          <pc:sldMk cId="2139867716" sldId="266"/>
        </pc:sldMkLst>
      </pc:sldChg>
      <pc:sldChg chg="del">
        <pc:chgData name="Taryn Casey" userId="339dc7ee-b06b-4291-ae4f-b3e08f94be63" providerId="ADAL" clId="{3F6C7EEC-7E1D-4BD3-A071-280BD70FA6CB}" dt="2022-11-30T01:02:29.755" v="0" actId="47"/>
        <pc:sldMkLst>
          <pc:docMk/>
          <pc:sldMk cId="1286029661" sldId="269"/>
        </pc:sldMkLst>
      </pc:sldChg>
      <pc:sldChg chg="del">
        <pc:chgData name="Taryn Casey" userId="339dc7ee-b06b-4291-ae4f-b3e08f94be63" providerId="ADAL" clId="{3F6C7EEC-7E1D-4BD3-A071-280BD70FA6CB}" dt="2022-11-30T01:02:29.755" v="0" actId="47"/>
        <pc:sldMkLst>
          <pc:docMk/>
          <pc:sldMk cId="196292258" sldId="270"/>
        </pc:sldMkLst>
      </pc:sldChg>
      <pc:sldChg chg="del">
        <pc:chgData name="Taryn Casey" userId="339dc7ee-b06b-4291-ae4f-b3e08f94be63" providerId="ADAL" clId="{3F6C7EEC-7E1D-4BD3-A071-280BD70FA6CB}" dt="2022-11-30T01:02:29.755" v="0" actId="47"/>
        <pc:sldMkLst>
          <pc:docMk/>
          <pc:sldMk cId="2313632954" sldId="271"/>
        </pc:sldMkLst>
      </pc:sldChg>
      <pc:sldChg chg="del">
        <pc:chgData name="Taryn Casey" userId="339dc7ee-b06b-4291-ae4f-b3e08f94be63" providerId="ADAL" clId="{3F6C7EEC-7E1D-4BD3-A071-280BD70FA6CB}" dt="2022-11-30T01:02:29.755" v="0" actId="47"/>
        <pc:sldMkLst>
          <pc:docMk/>
          <pc:sldMk cId="3301376145" sldId="272"/>
        </pc:sldMkLst>
      </pc:sldChg>
      <pc:sldChg chg="del">
        <pc:chgData name="Taryn Casey" userId="339dc7ee-b06b-4291-ae4f-b3e08f94be63" providerId="ADAL" clId="{3F6C7EEC-7E1D-4BD3-A071-280BD70FA6CB}" dt="2022-11-30T01:02:35.938" v="1" actId="47"/>
        <pc:sldMkLst>
          <pc:docMk/>
          <pc:sldMk cId="4285863345" sldId="274"/>
        </pc:sldMkLst>
      </pc:sldChg>
      <pc:sldChg chg="del">
        <pc:chgData name="Taryn Casey" userId="339dc7ee-b06b-4291-ae4f-b3e08f94be63" providerId="ADAL" clId="{3F6C7EEC-7E1D-4BD3-A071-280BD70FA6CB}" dt="2022-11-30T01:02:35.938" v="1" actId="47"/>
        <pc:sldMkLst>
          <pc:docMk/>
          <pc:sldMk cId="3090100622" sldId="275"/>
        </pc:sldMkLst>
      </pc:sldChg>
      <pc:sldChg chg="del">
        <pc:chgData name="Taryn Casey" userId="339dc7ee-b06b-4291-ae4f-b3e08f94be63" providerId="ADAL" clId="{3F6C7EEC-7E1D-4BD3-A071-280BD70FA6CB}" dt="2022-11-30T01:02:35.938" v="1" actId="47"/>
        <pc:sldMkLst>
          <pc:docMk/>
          <pc:sldMk cId="2847157507" sldId="276"/>
        </pc:sldMkLst>
      </pc:sldChg>
      <pc:sldChg chg="del">
        <pc:chgData name="Taryn Casey" userId="339dc7ee-b06b-4291-ae4f-b3e08f94be63" providerId="ADAL" clId="{3F6C7EEC-7E1D-4BD3-A071-280BD70FA6CB}" dt="2022-11-30T01:02:35.938" v="1" actId="47"/>
        <pc:sldMkLst>
          <pc:docMk/>
          <pc:sldMk cId="1482926227" sldId="277"/>
        </pc:sldMkLst>
      </pc:sldChg>
      <pc:sldChg chg="del">
        <pc:chgData name="Taryn Casey" userId="339dc7ee-b06b-4291-ae4f-b3e08f94be63" providerId="ADAL" clId="{3F6C7EEC-7E1D-4BD3-A071-280BD70FA6CB}" dt="2022-11-30T01:02:35.938" v="1" actId="47"/>
        <pc:sldMkLst>
          <pc:docMk/>
          <pc:sldMk cId="299045806" sldId="278"/>
        </pc:sldMkLst>
      </pc:sldChg>
      <pc:sldChg chg="del">
        <pc:chgData name="Taryn Casey" userId="339dc7ee-b06b-4291-ae4f-b3e08f94be63" providerId="ADAL" clId="{3F6C7EEC-7E1D-4BD3-A071-280BD70FA6CB}" dt="2022-11-30T01:02:35.938" v="1" actId="47"/>
        <pc:sldMkLst>
          <pc:docMk/>
          <pc:sldMk cId="717712291" sldId="279"/>
        </pc:sldMkLst>
      </pc:sldChg>
      <pc:sldChg chg="del">
        <pc:chgData name="Taryn Casey" userId="339dc7ee-b06b-4291-ae4f-b3e08f94be63" providerId="ADAL" clId="{3F6C7EEC-7E1D-4BD3-A071-280BD70FA6CB}" dt="2022-11-30T01:02:35.938" v="1" actId="47"/>
        <pc:sldMkLst>
          <pc:docMk/>
          <pc:sldMk cId="1336505620" sldId="280"/>
        </pc:sldMkLst>
      </pc:sldChg>
      <pc:sldChg chg="del">
        <pc:chgData name="Taryn Casey" userId="339dc7ee-b06b-4291-ae4f-b3e08f94be63" providerId="ADAL" clId="{3F6C7EEC-7E1D-4BD3-A071-280BD70FA6CB}" dt="2022-11-30T01:02:35.938" v="1" actId="47"/>
        <pc:sldMkLst>
          <pc:docMk/>
          <pc:sldMk cId="765910877" sldId="281"/>
        </pc:sldMkLst>
      </pc:sldChg>
      <pc:sldChg chg="del">
        <pc:chgData name="Taryn Casey" userId="339dc7ee-b06b-4291-ae4f-b3e08f94be63" providerId="ADAL" clId="{3F6C7EEC-7E1D-4BD3-A071-280BD70FA6CB}" dt="2022-11-30T01:02:35.938" v="1" actId="47"/>
        <pc:sldMkLst>
          <pc:docMk/>
          <pc:sldMk cId="2810529270" sldId="282"/>
        </pc:sldMkLst>
      </pc:sldChg>
      <pc:sldChg chg="del">
        <pc:chgData name="Taryn Casey" userId="339dc7ee-b06b-4291-ae4f-b3e08f94be63" providerId="ADAL" clId="{3F6C7EEC-7E1D-4BD3-A071-280BD70FA6CB}" dt="2022-11-30T01:02:35.938" v="1" actId="47"/>
        <pc:sldMkLst>
          <pc:docMk/>
          <pc:sldMk cId="596441968" sldId="283"/>
        </pc:sldMkLst>
      </pc:sldChg>
      <pc:sldChg chg="del">
        <pc:chgData name="Taryn Casey" userId="339dc7ee-b06b-4291-ae4f-b3e08f94be63" providerId="ADAL" clId="{3F6C7EEC-7E1D-4BD3-A071-280BD70FA6CB}" dt="2022-11-30T01:02:35.938" v="1" actId="47"/>
        <pc:sldMkLst>
          <pc:docMk/>
          <pc:sldMk cId="3653807581" sldId="284"/>
        </pc:sldMkLst>
      </pc:sldChg>
      <pc:sldChg chg="del">
        <pc:chgData name="Taryn Casey" userId="339dc7ee-b06b-4291-ae4f-b3e08f94be63" providerId="ADAL" clId="{3F6C7EEC-7E1D-4BD3-A071-280BD70FA6CB}" dt="2022-11-30T01:02:35.938" v="1" actId="47"/>
        <pc:sldMkLst>
          <pc:docMk/>
          <pc:sldMk cId="488715622" sldId="285"/>
        </pc:sldMkLst>
      </pc:sldChg>
      <pc:sldChg chg="del">
        <pc:chgData name="Taryn Casey" userId="339dc7ee-b06b-4291-ae4f-b3e08f94be63" providerId="ADAL" clId="{3F6C7EEC-7E1D-4BD3-A071-280BD70FA6CB}" dt="2022-11-30T01:02:35.938" v="1" actId="47"/>
        <pc:sldMkLst>
          <pc:docMk/>
          <pc:sldMk cId="2438454146" sldId="286"/>
        </pc:sldMkLst>
      </pc:sldChg>
      <pc:sldChg chg="del">
        <pc:chgData name="Taryn Casey" userId="339dc7ee-b06b-4291-ae4f-b3e08f94be63" providerId="ADAL" clId="{3F6C7EEC-7E1D-4BD3-A071-280BD70FA6CB}" dt="2022-11-30T01:02:35.938" v="1" actId="47"/>
        <pc:sldMkLst>
          <pc:docMk/>
          <pc:sldMk cId="3657599457" sldId="287"/>
        </pc:sldMkLst>
      </pc:sldChg>
      <pc:sldChg chg="del">
        <pc:chgData name="Taryn Casey" userId="339dc7ee-b06b-4291-ae4f-b3e08f94be63" providerId="ADAL" clId="{3F6C7EEC-7E1D-4BD3-A071-280BD70FA6CB}" dt="2022-11-30T01:02:35.938" v="1" actId="47"/>
        <pc:sldMkLst>
          <pc:docMk/>
          <pc:sldMk cId="2269468459" sldId="288"/>
        </pc:sldMkLst>
      </pc:sldChg>
      <pc:sldChg chg="del">
        <pc:chgData name="Taryn Casey" userId="339dc7ee-b06b-4291-ae4f-b3e08f94be63" providerId="ADAL" clId="{3F6C7EEC-7E1D-4BD3-A071-280BD70FA6CB}" dt="2022-11-30T01:02:35.938" v="1" actId="47"/>
        <pc:sldMkLst>
          <pc:docMk/>
          <pc:sldMk cId="3467921461" sldId="289"/>
        </pc:sldMkLst>
      </pc:sldChg>
      <pc:sldChg chg="del">
        <pc:chgData name="Taryn Casey" userId="339dc7ee-b06b-4291-ae4f-b3e08f94be63" providerId="ADAL" clId="{3F6C7EEC-7E1D-4BD3-A071-280BD70FA6CB}" dt="2022-11-30T01:02:35.938" v="1" actId="47"/>
        <pc:sldMkLst>
          <pc:docMk/>
          <pc:sldMk cId="2779428650" sldId="290"/>
        </pc:sldMkLst>
      </pc:sldChg>
      <pc:sldChg chg="del">
        <pc:chgData name="Taryn Casey" userId="339dc7ee-b06b-4291-ae4f-b3e08f94be63" providerId="ADAL" clId="{3F6C7EEC-7E1D-4BD3-A071-280BD70FA6CB}" dt="2022-11-30T01:02:35.938" v="1" actId="47"/>
        <pc:sldMkLst>
          <pc:docMk/>
          <pc:sldMk cId="2639233843" sldId="291"/>
        </pc:sldMkLst>
      </pc:sldChg>
      <pc:sldChg chg="del">
        <pc:chgData name="Taryn Casey" userId="339dc7ee-b06b-4291-ae4f-b3e08f94be63" providerId="ADAL" clId="{3F6C7EEC-7E1D-4BD3-A071-280BD70FA6CB}" dt="2022-11-30T01:02:35.938" v="1" actId="47"/>
        <pc:sldMkLst>
          <pc:docMk/>
          <pc:sldMk cId="1578771030" sldId="292"/>
        </pc:sldMkLst>
      </pc:sldChg>
      <pc:sldChg chg="del">
        <pc:chgData name="Taryn Casey" userId="339dc7ee-b06b-4291-ae4f-b3e08f94be63" providerId="ADAL" clId="{3F6C7EEC-7E1D-4BD3-A071-280BD70FA6CB}" dt="2022-11-30T01:02:35.938" v="1" actId="47"/>
        <pc:sldMkLst>
          <pc:docMk/>
          <pc:sldMk cId="1913360394" sldId="293"/>
        </pc:sldMkLst>
      </pc:sldChg>
      <pc:sldChg chg="del">
        <pc:chgData name="Taryn Casey" userId="339dc7ee-b06b-4291-ae4f-b3e08f94be63" providerId="ADAL" clId="{3F6C7EEC-7E1D-4BD3-A071-280BD70FA6CB}" dt="2022-11-30T01:02:35.938" v="1" actId="47"/>
        <pc:sldMkLst>
          <pc:docMk/>
          <pc:sldMk cId="830345708" sldId="294"/>
        </pc:sldMkLst>
      </pc:sldChg>
      <pc:sldChg chg="del">
        <pc:chgData name="Taryn Casey" userId="339dc7ee-b06b-4291-ae4f-b3e08f94be63" providerId="ADAL" clId="{3F6C7EEC-7E1D-4BD3-A071-280BD70FA6CB}" dt="2022-11-30T01:02:35.938" v="1" actId="47"/>
        <pc:sldMkLst>
          <pc:docMk/>
          <pc:sldMk cId="766925217" sldId="296"/>
        </pc:sldMkLst>
      </pc:sldChg>
      <pc:sldChg chg="del">
        <pc:chgData name="Taryn Casey" userId="339dc7ee-b06b-4291-ae4f-b3e08f94be63" providerId="ADAL" clId="{3F6C7EEC-7E1D-4BD3-A071-280BD70FA6CB}" dt="2022-11-30T01:02:35.938" v="1" actId="47"/>
        <pc:sldMkLst>
          <pc:docMk/>
          <pc:sldMk cId="1367628919" sldId="297"/>
        </pc:sldMkLst>
      </pc:sldChg>
      <pc:sldChg chg="modSp mod">
        <pc:chgData name="Taryn Casey" userId="339dc7ee-b06b-4291-ae4f-b3e08f94be63" providerId="ADAL" clId="{3F6C7EEC-7E1D-4BD3-A071-280BD70FA6CB}" dt="2022-11-30T02:39:51.018" v="869" actId="14100"/>
        <pc:sldMkLst>
          <pc:docMk/>
          <pc:sldMk cId="1961611506" sldId="299"/>
        </pc:sldMkLst>
        <pc:picChg chg="mod">
          <ac:chgData name="Taryn Casey" userId="339dc7ee-b06b-4291-ae4f-b3e08f94be63" providerId="ADAL" clId="{3F6C7EEC-7E1D-4BD3-A071-280BD70FA6CB}" dt="2022-11-30T02:39:51.018" v="869" actId="14100"/>
          <ac:picMkLst>
            <pc:docMk/>
            <pc:sldMk cId="1961611506" sldId="299"/>
            <ac:picMk id="16" creationId="{30A90E43-2740-D6BD-937A-DF3CCB275F54}"/>
          </ac:picMkLst>
        </pc:picChg>
      </pc:sldChg>
      <pc:sldChg chg="modSp mod">
        <pc:chgData name="Taryn Casey" userId="339dc7ee-b06b-4291-ae4f-b3e08f94be63" providerId="ADAL" clId="{3F6C7EEC-7E1D-4BD3-A071-280BD70FA6CB}" dt="2022-11-30T02:39:43.857" v="866" actId="1076"/>
        <pc:sldMkLst>
          <pc:docMk/>
          <pc:sldMk cId="1658720065" sldId="300"/>
        </pc:sldMkLst>
        <pc:picChg chg="mod">
          <ac:chgData name="Taryn Casey" userId="339dc7ee-b06b-4291-ae4f-b3e08f94be63" providerId="ADAL" clId="{3F6C7EEC-7E1D-4BD3-A071-280BD70FA6CB}" dt="2022-11-30T02:39:43.857" v="866" actId="1076"/>
          <ac:picMkLst>
            <pc:docMk/>
            <pc:sldMk cId="1658720065" sldId="300"/>
            <ac:picMk id="16" creationId="{30A90E43-2740-D6BD-937A-DF3CCB275F54}"/>
          </ac:picMkLst>
        </pc:picChg>
      </pc:sldChg>
      <pc:sldChg chg="addSp delSp modSp add del mod">
        <pc:chgData name="Taryn Casey" userId="339dc7ee-b06b-4291-ae4f-b3e08f94be63" providerId="ADAL" clId="{3F6C7EEC-7E1D-4BD3-A071-280BD70FA6CB}" dt="2022-11-30T02:39:31.704" v="864" actId="47"/>
        <pc:sldMkLst>
          <pc:docMk/>
          <pc:sldMk cId="3267391309" sldId="303"/>
        </pc:sldMkLst>
        <pc:picChg chg="mod">
          <ac:chgData name="Taryn Casey" userId="339dc7ee-b06b-4291-ae4f-b3e08f94be63" providerId="ADAL" clId="{3F6C7EEC-7E1D-4BD3-A071-280BD70FA6CB}" dt="2022-11-30T01:09:30.626" v="411" actId="1076"/>
          <ac:picMkLst>
            <pc:docMk/>
            <pc:sldMk cId="3267391309" sldId="303"/>
            <ac:picMk id="9" creationId="{975B7870-3C12-EA88-CA8A-BF121801C7BE}"/>
          </ac:picMkLst>
        </pc:picChg>
        <pc:picChg chg="add del mod">
          <ac:chgData name="Taryn Casey" userId="339dc7ee-b06b-4291-ae4f-b3e08f94be63" providerId="ADAL" clId="{3F6C7EEC-7E1D-4BD3-A071-280BD70FA6CB}" dt="2022-11-30T01:08:02.371" v="395" actId="478"/>
          <ac:picMkLst>
            <pc:docMk/>
            <pc:sldMk cId="3267391309" sldId="303"/>
            <ac:picMk id="13" creationId="{30214B73-0DFF-342D-5B2E-ED5650003F0B}"/>
          </ac:picMkLst>
        </pc:picChg>
        <pc:picChg chg="add del mod">
          <ac:chgData name="Taryn Casey" userId="339dc7ee-b06b-4291-ae4f-b3e08f94be63" providerId="ADAL" clId="{3F6C7EEC-7E1D-4BD3-A071-280BD70FA6CB}" dt="2022-11-30T01:09:28.044" v="410" actId="478"/>
          <ac:picMkLst>
            <pc:docMk/>
            <pc:sldMk cId="3267391309" sldId="303"/>
            <ac:picMk id="15" creationId="{3AE44663-2E56-8A5D-6D05-351B30E35E78}"/>
          </ac:picMkLst>
        </pc:picChg>
        <pc:picChg chg="mod">
          <ac:chgData name="Taryn Casey" userId="339dc7ee-b06b-4291-ae4f-b3e08f94be63" providerId="ADAL" clId="{3F6C7EEC-7E1D-4BD3-A071-280BD70FA6CB}" dt="2022-11-30T02:39:20.012" v="863" actId="14826"/>
          <ac:picMkLst>
            <pc:docMk/>
            <pc:sldMk cId="3267391309" sldId="303"/>
            <ac:picMk id="16" creationId="{30A90E43-2740-D6BD-937A-DF3CCB275F54}"/>
          </ac:picMkLst>
        </pc:picChg>
      </pc:sldChg>
      <pc:sldChg chg="addSp delSp modSp new del mod">
        <pc:chgData name="Taryn Casey" userId="339dc7ee-b06b-4291-ae4f-b3e08f94be63" providerId="ADAL" clId="{3F6C7EEC-7E1D-4BD3-A071-280BD70FA6CB}" dt="2022-11-30T02:37:00.038" v="717" actId="47"/>
        <pc:sldMkLst>
          <pc:docMk/>
          <pc:sldMk cId="2623074878" sldId="304"/>
        </pc:sldMkLst>
        <pc:spChg chg="del">
          <ac:chgData name="Taryn Casey" userId="339dc7ee-b06b-4291-ae4f-b3e08f94be63" providerId="ADAL" clId="{3F6C7EEC-7E1D-4BD3-A071-280BD70FA6CB}" dt="2022-11-30T01:09:58.059" v="415" actId="478"/>
          <ac:spMkLst>
            <pc:docMk/>
            <pc:sldMk cId="2623074878" sldId="304"/>
            <ac:spMk id="2" creationId="{E7CD44C7-B66D-BE20-82F7-8A4E9265DB24}"/>
          </ac:spMkLst>
        </pc:spChg>
        <pc:spChg chg="mod">
          <ac:chgData name="Taryn Casey" userId="339dc7ee-b06b-4291-ae4f-b3e08f94be63" providerId="ADAL" clId="{3F6C7EEC-7E1D-4BD3-A071-280BD70FA6CB}" dt="2022-11-30T01:16:20.987" v="703" actId="1076"/>
          <ac:spMkLst>
            <pc:docMk/>
            <pc:sldMk cId="2623074878" sldId="304"/>
            <ac:spMk id="3" creationId="{58F26D88-7A8A-C6EF-3CA0-6E2A41AB8D83}"/>
          </ac:spMkLst>
        </pc:spChg>
        <pc:spChg chg="add mod">
          <ac:chgData name="Taryn Casey" userId="339dc7ee-b06b-4291-ae4f-b3e08f94be63" providerId="ADAL" clId="{3F6C7EEC-7E1D-4BD3-A071-280BD70FA6CB}" dt="2022-11-30T01:44:18.539" v="716" actId="313"/>
          <ac:spMkLst>
            <pc:docMk/>
            <pc:sldMk cId="2623074878" sldId="304"/>
            <ac:spMk id="32" creationId="{E271BF7C-66EB-00C3-32BE-80F99C21E132}"/>
          </ac:spMkLst>
        </pc:spChg>
        <pc:picChg chg="add mod">
          <ac:chgData name="Taryn Casey" userId="339dc7ee-b06b-4291-ae4f-b3e08f94be63" providerId="ADAL" clId="{3F6C7EEC-7E1D-4BD3-A071-280BD70FA6CB}" dt="2022-11-30T01:16:33.154" v="711" actId="1076"/>
          <ac:picMkLst>
            <pc:docMk/>
            <pc:sldMk cId="2623074878" sldId="304"/>
            <ac:picMk id="5" creationId="{69BE5454-E728-8D64-985F-73CEDD5054A7}"/>
          </ac:picMkLst>
        </pc:picChg>
        <pc:picChg chg="add mod">
          <ac:chgData name="Taryn Casey" userId="339dc7ee-b06b-4291-ae4f-b3e08f94be63" providerId="ADAL" clId="{3F6C7EEC-7E1D-4BD3-A071-280BD70FA6CB}" dt="2022-11-30T01:16:31.530" v="710" actId="1076"/>
          <ac:picMkLst>
            <pc:docMk/>
            <pc:sldMk cId="2623074878" sldId="304"/>
            <ac:picMk id="7" creationId="{932BD921-1531-ED33-1920-C2BAC8FC6BDE}"/>
          </ac:picMkLst>
        </pc:picChg>
        <pc:picChg chg="add mod">
          <ac:chgData name="Taryn Casey" userId="339dc7ee-b06b-4291-ae4f-b3e08f94be63" providerId="ADAL" clId="{3F6C7EEC-7E1D-4BD3-A071-280BD70FA6CB}" dt="2022-11-30T01:16:28.130" v="707" actId="1076"/>
          <ac:picMkLst>
            <pc:docMk/>
            <pc:sldMk cId="2623074878" sldId="304"/>
            <ac:picMk id="9" creationId="{0A20AA2D-72AD-4F80-3B78-09FF37930001}"/>
          </ac:picMkLst>
        </pc:picChg>
        <pc:picChg chg="add mod">
          <ac:chgData name="Taryn Casey" userId="339dc7ee-b06b-4291-ae4f-b3e08f94be63" providerId="ADAL" clId="{3F6C7EEC-7E1D-4BD3-A071-280BD70FA6CB}" dt="2022-11-30T01:16:29.090" v="708" actId="1076"/>
          <ac:picMkLst>
            <pc:docMk/>
            <pc:sldMk cId="2623074878" sldId="304"/>
            <ac:picMk id="11" creationId="{C6EBCAE6-4A32-D1E7-B513-1AA8711678A3}"/>
          </ac:picMkLst>
        </pc:picChg>
        <pc:picChg chg="add mod">
          <ac:chgData name="Taryn Casey" userId="339dc7ee-b06b-4291-ae4f-b3e08f94be63" providerId="ADAL" clId="{3F6C7EEC-7E1D-4BD3-A071-280BD70FA6CB}" dt="2022-11-30T01:16:30.378" v="709" actId="1076"/>
          <ac:picMkLst>
            <pc:docMk/>
            <pc:sldMk cId="2623074878" sldId="304"/>
            <ac:picMk id="13" creationId="{E0D8FD8F-2B85-B6C6-23E6-929F6287A65C}"/>
          </ac:picMkLst>
        </pc:picChg>
        <pc:picChg chg="add mod">
          <ac:chgData name="Taryn Casey" userId="339dc7ee-b06b-4291-ae4f-b3e08f94be63" providerId="ADAL" clId="{3F6C7EEC-7E1D-4BD3-A071-280BD70FA6CB}" dt="2022-11-30T01:12:55.611" v="483" actId="1076"/>
          <ac:picMkLst>
            <pc:docMk/>
            <pc:sldMk cId="2623074878" sldId="304"/>
            <ac:picMk id="15" creationId="{2B54E7FD-DD2B-0AE9-C153-C773F4B272FE}"/>
          </ac:picMkLst>
        </pc:picChg>
        <pc:picChg chg="add mod">
          <ac:chgData name="Taryn Casey" userId="339dc7ee-b06b-4291-ae4f-b3e08f94be63" providerId="ADAL" clId="{3F6C7EEC-7E1D-4BD3-A071-280BD70FA6CB}" dt="2022-11-30T01:16:13.779" v="700" actId="1076"/>
          <ac:picMkLst>
            <pc:docMk/>
            <pc:sldMk cId="2623074878" sldId="304"/>
            <ac:picMk id="17" creationId="{BF0C0C9C-FF95-D605-1D28-40D0CC961301}"/>
          </ac:picMkLst>
        </pc:picChg>
        <pc:picChg chg="add mod">
          <ac:chgData name="Taryn Casey" userId="339dc7ee-b06b-4291-ae4f-b3e08f94be63" providerId="ADAL" clId="{3F6C7EEC-7E1D-4BD3-A071-280BD70FA6CB}" dt="2022-11-30T01:13:26.115" v="501" actId="1076"/>
          <ac:picMkLst>
            <pc:docMk/>
            <pc:sldMk cId="2623074878" sldId="304"/>
            <ac:picMk id="19" creationId="{CECCD258-5FD3-40D5-3C41-FA3E0FC940FB}"/>
          </ac:picMkLst>
        </pc:picChg>
        <pc:picChg chg="add mod">
          <ac:chgData name="Taryn Casey" userId="339dc7ee-b06b-4291-ae4f-b3e08f94be63" providerId="ADAL" clId="{3F6C7EEC-7E1D-4BD3-A071-280BD70FA6CB}" dt="2022-11-30T01:14:26.834" v="521" actId="1076"/>
          <ac:picMkLst>
            <pc:docMk/>
            <pc:sldMk cId="2623074878" sldId="304"/>
            <ac:picMk id="21" creationId="{CB86B76A-62F9-5C87-961E-88502954D47B}"/>
          </ac:picMkLst>
        </pc:picChg>
        <pc:picChg chg="add mod">
          <ac:chgData name="Taryn Casey" userId="339dc7ee-b06b-4291-ae4f-b3e08f94be63" providerId="ADAL" clId="{3F6C7EEC-7E1D-4BD3-A071-280BD70FA6CB}" dt="2022-11-30T01:16:14.898" v="701" actId="1076"/>
          <ac:picMkLst>
            <pc:docMk/>
            <pc:sldMk cId="2623074878" sldId="304"/>
            <ac:picMk id="23" creationId="{6D9100E2-E323-57D3-921C-7F6AC45E1E1D}"/>
          </ac:picMkLst>
        </pc:picChg>
        <pc:picChg chg="add mod">
          <ac:chgData name="Taryn Casey" userId="339dc7ee-b06b-4291-ae4f-b3e08f94be63" providerId="ADAL" clId="{3F6C7EEC-7E1D-4BD3-A071-280BD70FA6CB}" dt="2022-11-30T01:16:27.035" v="706" actId="1076"/>
          <ac:picMkLst>
            <pc:docMk/>
            <pc:sldMk cId="2623074878" sldId="304"/>
            <ac:picMk id="25" creationId="{580C2B4B-EFEB-00F7-6CD9-CC58D3F6A059}"/>
          </ac:picMkLst>
        </pc:picChg>
        <pc:picChg chg="add mod">
          <ac:chgData name="Taryn Casey" userId="339dc7ee-b06b-4291-ae4f-b3e08f94be63" providerId="ADAL" clId="{3F6C7EEC-7E1D-4BD3-A071-280BD70FA6CB}" dt="2022-11-30T01:16:26.011" v="705" actId="1076"/>
          <ac:picMkLst>
            <pc:docMk/>
            <pc:sldMk cId="2623074878" sldId="304"/>
            <ac:picMk id="27" creationId="{798F395F-2F99-8C3F-9D8B-842C9D3E456D}"/>
          </ac:picMkLst>
        </pc:picChg>
        <pc:picChg chg="add del mod">
          <ac:chgData name="Taryn Casey" userId="339dc7ee-b06b-4291-ae4f-b3e08f94be63" providerId="ADAL" clId="{3F6C7EEC-7E1D-4BD3-A071-280BD70FA6CB}" dt="2022-11-30T01:13:47.539" v="509" actId="478"/>
          <ac:picMkLst>
            <pc:docMk/>
            <pc:sldMk cId="2623074878" sldId="304"/>
            <ac:picMk id="29" creationId="{C4DC4E27-503F-7AAE-E175-23CD8FF0ACFC}"/>
          </ac:picMkLst>
        </pc:picChg>
        <pc:picChg chg="add mod">
          <ac:chgData name="Taryn Casey" userId="339dc7ee-b06b-4291-ae4f-b3e08f94be63" providerId="ADAL" clId="{3F6C7EEC-7E1D-4BD3-A071-280BD70FA6CB}" dt="2022-11-30T01:14:17.579" v="516" actId="1076"/>
          <ac:picMkLst>
            <pc:docMk/>
            <pc:sldMk cId="2623074878" sldId="304"/>
            <ac:picMk id="31" creationId="{DC431825-FDBD-C77D-B3CD-46AB1C35F0A7}"/>
          </ac:picMkLst>
        </pc:picChg>
      </pc:sldChg>
      <pc:sldChg chg="new del">
        <pc:chgData name="Taryn Casey" userId="339dc7ee-b06b-4291-ae4f-b3e08f94be63" providerId="ADAL" clId="{3F6C7EEC-7E1D-4BD3-A071-280BD70FA6CB}" dt="2022-11-30T01:09:54.183" v="414" actId="47"/>
        <pc:sldMkLst>
          <pc:docMk/>
          <pc:sldMk cId="4077975925"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11/30/2022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762D96F0-3DF6-41C1-B851-8EEB739C8D8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FEF3D581-961D-4012-8414-F2F5518CA9A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2F20AED6-8856-4843-96D0-5287926300C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Template provided by Chamber of Commerce &amp; Industry Queensland</a:t>
            </a:r>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7EAC134-3EEC-427E-9C13-CE21961E4BC0}"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a:xfrm>
            <a:off x="381000" y="6356350"/>
            <a:ext cx="2743200" cy="365125"/>
          </a:xfrm>
          <a:prstGeom prst="rect">
            <a:avLst/>
          </a:prstGeom>
        </p:spPr>
        <p:txBody>
          <a:bodyPr>
            <a:noAutofit/>
          </a:bodyPr>
          <a:lstStyle>
            <a:lvl1pPr>
              <a:defRPr>
                <a:solidFill>
                  <a:schemeClr val="accent2"/>
                </a:solidFill>
                <a:latin typeface="+mn-lt"/>
              </a:defRPr>
            </a:lvl1pPr>
          </a:lstStyle>
          <a:p>
            <a:fld id="{41D570F9-97BA-4B93-BD7C-66765CF6751E}" type="datetime1">
              <a:rPr lang="en-US" smtClean="0"/>
              <a:t>11/30/2022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a:xfrm>
            <a:off x="4038600" y="6356350"/>
            <a:ext cx="4114800" cy="365125"/>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D2F77BD9-02AB-44A2-8AC7-3CD4FB158E6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AC14897-E5E7-45F6-87E2-A736680B372C}"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2743200" cy="365125"/>
          </a:xfrm>
          <a:prstGeom prst="rect">
            <a:avLst/>
          </a:prstGeom>
        </p:spPr>
        <p:txBody>
          <a:bodyPr>
            <a:noAutofit/>
          </a:bodyPr>
          <a:lstStyle>
            <a:lvl1pPr>
              <a:defRPr>
                <a:solidFill>
                  <a:schemeClr val="accent2"/>
                </a:solidFill>
                <a:latin typeface="+mn-lt"/>
              </a:defRPr>
            </a:lvl1pPr>
          </a:lstStyle>
          <a:p>
            <a:fld id="{BB0677AD-7950-49E3-AB24-0CAB3FB4196E}"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4038600" y="6356350"/>
            <a:ext cx="4114800" cy="365125"/>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a:prstGeom prst="rect">
            <a:avLst/>
          </a:prstGeom>
        </p:spPr>
        <p:txBody>
          <a:bodyPr>
            <a:noAutofit/>
          </a:bodyPr>
          <a:lstStyle>
            <a:lvl1pPr>
              <a:defRPr>
                <a:solidFill>
                  <a:schemeClr val="accent3"/>
                </a:solidFill>
                <a:latin typeface="+mn-lt"/>
              </a:defRPr>
            </a:lvl1pPr>
          </a:lstStyle>
          <a:p>
            <a:fld id="{AF01C324-1B6B-43C9-B072-0E53B21AE86C}"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a:xfrm>
            <a:off x="381000" y="6356350"/>
            <a:ext cx="2743200" cy="365125"/>
          </a:xfrm>
          <a:prstGeom prst="rect">
            <a:avLst/>
          </a:prstGeom>
        </p:spPr>
        <p:txBody>
          <a:bodyPr>
            <a:noAutofit/>
          </a:bodyPr>
          <a:lstStyle>
            <a:lvl1pPr>
              <a:defRPr>
                <a:solidFill>
                  <a:schemeClr val="accent3"/>
                </a:solidFill>
                <a:latin typeface="+mn-lt"/>
              </a:defRPr>
            </a:lvl1pPr>
          </a:lstStyle>
          <a:p>
            <a:fld id="{B2D7231B-74CF-488C-BF7A-831BC714138F}" type="datetime1">
              <a:rPr lang="en-US" smtClean="0"/>
              <a:t>11/30/2022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a:xfrm>
            <a:off x="4038600" y="6356350"/>
            <a:ext cx="4114800" cy="365125"/>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466409"/>
            <a:ext cx="6692991" cy="2387600"/>
          </a:xfrm>
        </p:spPr>
        <p:txBody>
          <a:bodyPr anchor="t"/>
          <a:lstStyle/>
          <a:p>
            <a:r>
              <a:rPr lang="en-US" sz="4800" dirty="0"/>
              <a:t>Chamber of Commerce &amp; Industry Queensland Wellness Program </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56122"/>
            <a:ext cx="9500507" cy="806675"/>
          </a:xfrm>
        </p:spPr>
        <p:txBody>
          <a:bodyPr/>
          <a:lstStyle/>
          <a:p>
            <a:r>
              <a:rPr lang="en-US" dirty="0"/>
              <a:t>Promotional Flyer templates</a:t>
            </a:r>
          </a:p>
        </p:txBody>
      </p:sp>
      <p:pic>
        <p:nvPicPr>
          <p:cNvPr id="5" name="Picture 4" descr="A picture containing text, clipart&#10;&#10;Description automatically generated">
            <a:extLst>
              <a:ext uri="{FF2B5EF4-FFF2-40B4-BE49-F238E27FC236}">
                <a16:creationId xmlns:a16="http://schemas.microsoft.com/office/drawing/2014/main" id="{A8911EE0-D466-AC85-FEFA-BE2125E5D053}"/>
              </a:ext>
            </a:extLst>
          </p:cNvPr>
          <p:cNvPicPr>
            <a:picLocks noChangeAspect="1"/>
          </p:cNvPicPr>
          <p:nvPr/>
        </p:nvPicPr>
        <p:blipFill>
          <a:blip r:embed="rId2"/>
          <a:stretch>
            <a:fillRect/>
          </a:stretch>
        </p:blipFill>
        <p:spPr>
          <a:xfrm>
            <a:off x="1283515" y="935822"/>
            <a:ext cx="1954635" cy="530587"/>
          </a:xfrm>
          <a:prstGeom prst="rect">
            <a:avLst/>
          </a:prstGeom>
        </p:spPr>
      </p:pic>
      <p:sp>
        <p:nvSpPr>
          <p:cNvPr id="4" name="Subtitle 2">
            <a:extLst>
              <a:ext uri="{FF2B5EF4-FFF2-40B4-BE49-F238E27FC236}">
                <a16:creationId xmlns:a16="http://schemas.microsoft.com/office/drawing/2014/main" id="{0B8A222A-B138-CDA0-7FAF-EAB65D0C2A98}"/>
              </a:ext>
            </a:extLst>
          </p:cNvPr>
          <p:cNvSpPr txBox="1">
            <a:spLocks/>
          </p:cNvSpPr>
          <p:nvPr/>
        </p:nvSpPr>
        <p:spPr>
          <a:xfrm>
            <a:off x="2511130" y="4756518"/>
            <a:ext cx="6792261" cy="189599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dirty="0"/>
              <a:t>These flyers are editable, insert your logo and event details. Feel free to use your own design or change these as much as you like. You know better what will resonate with your local audience the most!</a:t>
            </a:r>
          </a:p>
          <a:p>
            <a:r>
              <a:rPr lang="en-US" sz="1600" dirty="0"/>
              <a:t>We recommend opening this file in the PowerPoint program rather than in the internet browser.</a:t>
            </a:r>
          </a:p>
          <a:p>
            <a:r>
              <a:rPr lang="en-US" sz="1600" dirty="0"/>
              <a:t>Please note, the images are copyrighted and can only be used for the purpose of Business Wellness Program promotional materials.</a:t>
            </a:r>
          </a:p>
        </p:txBody>
      </p:sp>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975B7870-3C12-EA88-CA8A-BF121801C7BE}"/>
              </a:ext>
            </a:extLst>
          </p:cNvPr>
          <p:cNvPicPr>
            <a:picLocks noChangeAspect="1"/>
          </p:cNvPicPr>
          <p:nvPr/>
        </p:nvPicPr>
        <p:blipFill>
          <a:blip r:embed="rId2"/>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3F1E40D4-CCAA-6382-7343-55067970A49C}"/>
              </a:ext>
            </a:extLst>
          </p:cNvPr>
          <p:cNvSpPr>
            <a:spLocks noGrp="1"/>
          </p:cNvSpPr>
          <p:nvPr>
            <p:ph type="ctrTitle"/>
          </p:nvPr>
        </p:nvSpPr>
        <p:spPr>
          <a:xfrm>
            <a:off x="529931" y="-9072"/>
            <a:ext cx="5566069" cy="1693366"/>
          </a:xfrm>
        </p:spPr>
        <p:txBody>
          <a:bodyPr/>
          <a:lstStyle/>
          <a:p>
            <a:r>
              <a:rPr lang="en-AU" sz="4400" dirty="0">
                <a:solidFill>
                  <a:srgbClr val="3C5C8F"/>
                </a:solidFill>
              </a:rPr>
              <a:t>Business Open House October</a:t>
            </a:r>
          </a:p>
        </p:txBody>
      </p:sp>
      <p:sp>
        <p:nvSpPr>
          <p:cNvPr id="3" name="Subtitle 2">
            <a:extLst>
              <a:ext uri="{FF2B5EF4-FFF2-40B4-BE49-F238E27FC236}">
                <a16:creationId xmlns:a16="http://schemas.microsoft.com/office/drawing/2014/main" id="{B9AF36AE-E76F-56A8-CC69-C18CEC2FDFE6}"/>
              </a:ext>
            </a:extLst>
          </p:cNvPr>
          <p:cNvSpPr>
            <a:spLocks noGrp="1"/>
          </p:cNvSpPr>
          <p:nvPr>
            <p:ph type="subTitle" idx="1"/>
          </p:nvPr>
        </p:nvSpPr>
        <p:spPr>
          <a:xfrm>
            <a:off x="529931" y="1838841"/>
            <a:ext cx="5052162" cy="576346"/>
          </a:xfrm>
        </p:spPr>
        <p:txBody>
          <a:bodyPr/>
          <a:lstStyle/>
          <a:p>
            <a:r>
              <a:rPr lang="en-AU" sz="2000" dirty="0">
                <a:solidFill>
                  <a:srgbClr val="3C5C8F"/>
                </a:solidFill>
              </a:rPr>
              <a:t>Please join the ABC Chamber of Commerce at our monthly Business Open House Event</a:t>
            </a:r>
          </a:p>
        </p:txBody>
      </p:sp>
      <p:sp>
        <p:nvSpPr>
          <p:cNvPr id="4" name="Subtitle 2">
            <a:extLst>
              <a:ext uri="{FF2B5EF4-FFF2-40B4-BE49-F238E27FC236}">
                <a16:creationId xmlns:a16="http://schemas.microsoft.com/office/drawing/2014/main" id="{39484C8E-9293-6A54-C33C-EE4E668F4273}"/>
              </a:ext>
            </a:extLst>
          </p:cNvPr>
          <p:cNvSpPr txBox="1">
            <a:spLocks/>
          </p:cNvSpPr>
          <p:nvPr/>
        </p:nvSpPr>
        <p:spPr>
          <a:xfrm>
            <a:off x="529931" y="3751221"/>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rgbClr val="A86040"/>
                </a:solidFill>
              </a:rPr>
              <a:t>Date: dd Month, year</a:t>
            </a:r>
          </a:p>
          <a:p>
            <a:pPr>
              <a:lnSpc>
                <a:spcPct val="100000"/>
              </a:lnSpc>
              <a:spcBef>
                <a:spcPts val="600"/>
              </a:spcBef>
            </a:pPr>
            <a:r>
              <a:rPr lang="en-AU" sz="2000" b="1" dirty="0">
                <a:solidFill>
                  <a:srgbClr val="A86040"/>
                </a:solidFill>
              </a:rPr>
              <a:t>Time: </a:t>
            </a:r>
          </a:p>
          <a:p>
            <a:pPr>
              <a:lnSpc>
                <a:spcPct val="100000"/>
              </a:lnSpc>
              <a:spcBef>
                <a:spcPts val="600"/>
              </a:spcBef>
            </a:pPr>
            <a:r>
              <a:rPr lang="en-AU" sz="2000" b="1" dirty="0">
                <a:solidFill>
                  <a:srgbClr val="A86040"/>
                </a:solidFill>
              </a:rPr>
              <a:t>Event venue: ABC Chamber of Commerce, Street X, 4006</a:t>
            </a:r>
          </a:p>
          <a:p>
            <a:pPr>
              <a:lnSpc>
                <a:spcPct val="100000"/>
              </a:lnSpc>
            </a:pPr>
            <a:endParaRPr lang="en-AU" sz="2000" b="1" dirty="0">
              <a:solidFill>
                <a:srgbClr val="A86040"/>
              </a:solidFill>
            </a:endParaRPr>
          </a:p>
        </p:txBody>
      </p:sp>
      <p:sp>
        <p:nvSpPr>
          <p:cNvPr id="5" name="Title 1">
            <a:extLst>
              <a:ext uri="{FF2B5EF4-FFF2-40B4-BE49-F238E27FC236}">
                <a16:creationId xmlns:a16="http://schemas.microsoft.com/office/drawing/2014/main" id="{160550C1-D14E-63C7-93A3-45860C68FCA2}"/>
              </a:ext>
            </a:extLst>
          </p:cNvPr>
          <p:cNvSpPr txBox="1">
            <a:spLocks/>
          </p:cNvSpPr>
          <p:nvPr/>
        </p:nvSpPr>
        <p:spPr>
          <a:xfrm>
            <a:off x="529931" y="-13289"/>
            <a:ext cx="2445168" cy="46689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AU" sz="2800" dirty="0">
                <a:solidFill>
                  <a:schemeClr val="accent5"/>
                </a:solidFill>
              </a:rPr>
              <a:t>Example Only</a:t>
            </a:r>
            <a:endParaRPr lang="en-AU" sz="2800" dirty="0"/>
          </a:p>
        </p:txBody>
      </p:sp>
      <p:sp>
        <p:nvSpPr>
          <p:cNvPr id="10" name="Subtitle 2">
            <a:extLst>
              <a:ext uri="{FF2B5EF4-FFF2-40B4-BE49-F238E27FC236}">
                <a16:creationId xmlns:a16="http://schemas.microsoft.com/office/drawing/2014/main" id="{B88C1256-6B4F-6E13-6E0D-697CC16B7160}"/>
              </a:ext>
            </a:extLst>
          </p:cNvPr>
          <p:cNvSpPr txBox="1">
            <a:spLocks/>
          </p:cNvSpPr>
          <p:nvPr/>
        </p:nvSpPr>
        <p:spPr>
          <a:xfrm>
            <a:off x="529931" y="5318068"/>
            <a:ext cx="4095232"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rgbClr val="A86040"/>
                </a:solidFill>
              </a:rPr>
              <a:t>Please RSVP your interest to [contact name] RSVP by dd/mm/</a:t>
            </a:r>
            <a:r>
              <a:rPr lang="en-AU" sz="1600" dirty="0" err="1">
                <a:solidFill>
                  <a:srgbClr val="A86040"/>
                </a:solidFill>
              </a:rPr>
              <a:t>yy</a:t>
            </a:r>
            <a:br>
              <a:rPr lang="en-AU" sz="1600" dirty="0">
                <a:solidFill>
                  <a:srgbClr val="A86040"/>
                </a:solidFill>
              </a:rPr>
            </a:br>
            <a:r>
              <a:rPr lang="en-AU" sz="1600" dirty="0">
                <a:solidFill>
                  <a:srgbClr val="A86040"/>
                </a:solidFill>
              </a:rPr>
              <a:t>0431 xx xxx </a:t>
            </a:r>
            <a:br>
              <a:rPr lang="en-AU" sz="1600" dirty="0">
                <a:solidFill>
                  <a:srgbClr val="A86040"/>
                </a:solidFill>
              </a:rPr>
            </a:br>
            <a:r>
              <a:rPr lang="en-AU" sz="1600" dirty="0">
                <a:solidFill>
                  <a:srgbClr val="A86040"/>
                </a:solidFill>
              </a:rPr>
              <a:t>ABC@chamber.com</a:t>
            </a:r>
          </a:p>
        </p:txBody>
      </p:sp>
      <p:grpSp>
        <p:nvGrpSpPr>
          <p:cNvPr id="18" name="Group 17">
            <a:extLst>
              <a:ext uri="{FF2B5EF4-FFF2-40B4-BE49-F238E27FC236}">
                <a16:creationId xmlns:a16="http://schemas.microsoft.com/office/drawing/2014/main" id="{E9C57797-B25A-8ABB-4296-C2A3D7467507}"/>
              </a:ext>
            </a:extLst>
          </p:cNvPr>
          <p:cNvGrpSpPr/>
          <p:nvPr/>
        </p:nvGrpSpPr>
        <p:grpSpPr>
          <a:xfrm>
            <a:off x="529931" y="2602751"/>
            <a:ext cx="4476899" cy="993386"/>
            <a:chOff x="529931" y="2700371"/>
            <a:chExt cx="4476899" cy="993386"/>
          </a:xfrm>
        </p:grpSpPr>
        <p:sp>
          <p:nvSpPr>
            <p:cNvPr id="6" name="Subtitle 2">
              <a:extLst>
                <a:ext uri="{FF2B5EF4-FFF2-40B4-BE49-F238E27FC236}">
                  <a16:creationId xmlns:a16="http://schemas.microsoft.com/office/drawing/2014/main" id="{E17AB0E0-CE7B-55B4-751B-2E7671802E88}"/>
                </a:ext>
              </a:extLst>
            </p:cNvPr>
            <p:cNvSpPr txBox="1">
              <a:spLocks/>
            </p:cNvSpPr>
            <p:nvPr/>
          </p:nvSpPr>
          <p:spPr>
            <a:xfrm>
              <a:off x="529931" y="2700371"/>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solidFill>
                    <a:srgbClr val="A86040"/>
                  </a:solidFill>
                </a:rPr>
                <a:t>Business of the Month</a:t>
              </a:r>
            </a:p>
            <a:p>
              <a:pPr algn="ctr"/>
              <a:endParaRPr lang="en-AU" sz="2800" b="1" dirty="0">
                <a:solidFill>
                  <a:srgbClr val="3C5C8F"/>
                </a:solidFill>
              </a:endParaRPr>
            </a:p>
          </p:txBody>
        </p:sp>
        <p:sp>
          <p:nvSpPr>
            <p:cNvPr id="12" name="TextBox 11">
              <a:extLst>
                <a:ext uri="{FF2B5EF4-FFF2-40B4-BE49-F238E27FC236}">
                  <a16:creationId xmlns:a16="http://schemas.microsoft.com/office/drawing/2014/main" id="{BFA9B5C7-0A96-EF4D-B771-F0AE49659051}"/>
                </a:ext>
              </a:extLst>
            </p:cNvPr>
            <p:cNvSpPr txBox="1"/>
            <p:nvPr/>
          </p:nvSpPr>
          <p:spPr>
            <a:xfrm>
              <a:off x="529931" y="2924316"/>
              <a:ext cx="4476899" cy="769441"/>
            </a:xfrm>
            <a:prstGeom prst="rect">
              <a:avLst/>
            </a:prstGeom>
            <a:noFill/>
          </p:spPr>
          <p:txBody>
            <a:bodyPr wrap="square">
              <a:spAutoFit/>
            </a:bodyPr>
            <a:lstStyle/>
            <a:p>
              <a:r>
                <a:rPr lang="en-AU" sz="4400" b="1" dirty="0">
                  <a:solidFill>
                    <a:srgbClr val="A86040"/>
                  </a:solidFill>
                </a:rPr>
                <a:t>ABC Bakery</a:t>
              </a:r>
            </a:p>
          </p:txBody>
        </p:sp>
      </p:grpSp>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srcRect/>
          <a:stretch/>
        </p:blipFill>
        <p:spPr>
          <a:xfrm>
            <a:off x="5987122" y="1807535"/>
            <a:ext cx="6494538" cy="5356738"/>
          </a:xfrm>
          <a:prstGeom prst="rect">
            <a:avLst/>
          </a:prstGeom>
        </p:spPr>
      </p:pic>
      <p:sp>
        <p:nvSpPr>
          <p:cNvPr id="7" name="Rectangle 6">
            <a:extLst>
              <a:ext uri="{FF2B5EF4-FFF2-40B4-BE49-F238E27FC236}">
                <a16:creationId xmlns:a16="http://schemas.microsoft.com/office/drawing/2014/main" id="{4B6BB42F-1763-6E0B-F614-400224064A92}"/>
              </a:ext>
            </a:extLst>
          </p:cNvPr>
          <p:cNvSpPr/>
          <p:nvPr/>
        </p:nvSpPr>
        <p:spPr>
          <a:xfrm>
            <a:off x="9069572" y="372140"/>
            <a:ext cx="2892056" cy="1063255"/>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Subtitle 2">
            <a:extLst>
              <a:ext uri="{FF2B5EF4-FFF2-40B4-BE49-F238E27FC236}">
                <a16:creationId xmlns:a16="http://schemas.microsoft.com/office/drawing/2014/main" id="{B2CE1089-2FE3-7561-56B5-33C2F21AE429}"/>
              </a:ext>
            </a:extLst>
          </p:cNvPr>
          <p:cNvSpPr txBox="1">
            <a:spLocks/>
          </p:cNvSpPr>
          <p:nvPr/>
        </p:nvSpPr>
        <p:spPr>
          <a:xfrm>
            <a:off x="9605593" y="722467"/>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rgbClr val="3C5C8F"/>
                </a:solidFill>
              </a:rPr>
              <a:t>Chamber Logo</a:t>
            </a:r>
          </a:p>
        </p:txBody>
      </p:sp>
    </p:spTree>
    <p:extLst>
      <p:ext uri="{BB962C8B-B14F-4D97-AF65-F5344CB8AC3E}">
        <p14:creationId xmlns:p14="http://schemas.microsoft.com/office/powerpoint/2010/main" val="196161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975B7870-3C12-EA88-CA8A-BF121801C7BE}"/>
              </a:ext>
            </a:extLst>
          </p:cNvPr>
          <p:cNvPicPr>
            <a:picLocks noChangeAspect="1"/>
          </p:cNvPicPr>
          <p:nvPr/>
        </p:nvPicPr>
        <p:blipFill>
          <a:blip r:embed="rId2"/>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3F1E40D4-CCAA-6382-7343-55067970A49C}"/>
              </a:ext>
            </a:extLst>
          </p:cNvPr>
          <p:cNvSpPr>
            <a:spLocks noGrp="1"/>
          </p:cNvSpPr>
          <p:nvPr>
            <p:ph type="ctrTitle"/>
          </p:nvPr>
        </p:nvSpPr>
        <p:spPr>
          <a:xfrm>
            <a:off x="529931" y="-9072"/>
            <a:ext cx="5566069" cy="1693366"/>
          </a:xfrm>
        </p:spPr>
        <p:txBody>
          <a:bodyPr/>
          <a:lstStyle/>
          <a:p>
            <a:r>
              <a:rPr lang="en-AU" sz="4400" dirty="0">
                <a:solidFill>
                  <a:srgbClr val="3C5C8F"/>
                </a:solidFill>
              </a:rPr>
              <a:t>Business Open House October</a:t>
            </a:r>
          </a:p>
        </p:txBody>
      </p:sp>
      <p:sp>
        <p:nvSpPr>
          <p:cNvPr id="3" name="Subtitle 2">
            <a:extLst>
              <a:ext uri="{FF2B5EF4-FFF2-40B4-BE49-F238E27FC236}">
                <a16:creationId xmlns:a16="http://schemas.microsoft.com/office/drawing/2014/main" id="{B9AF36AE-E76F-56A8-CC69-C18CEC2FDFE6}"/>
              </a:ext>
            </a:extLst>
          </p:cNvPr>
          <p:cNvSpPr>
            <a:spLocks noGrp="1"/>
          </p:cNvSpPr>
          <p:nvPr>
            <p:ph type="subTitle" idx="1"/>
          </p:nvPr>
        </p:nvSpPr>
        <p:spPr>
          <a:xfrm>
            <a:off x="529931" y="1838841"/>
            <a:ext cx="5052162" cy="576346"/>
          </a:xfrm>
        </p:spPr>
        <p:txBody>
          <a:bodyPr/>
          <a:lstStyle/>
          <a:p>
            <a:r>
              <a:rPr lang="en-AU" sz="2000" dirty="0">
                <a:solidFill>
                  <a:srgbClr val="3C5C8F"/>
                </a:solidFill>
              </a:rPr>
              <a:t>Please join the ABC Chamber of Commerce at our monthly Business Open House Event</a:t>
            </a:r>
          </a:p>
        </p:txBody>
      </p:sp>
      <p:sp>
        <p:nvSpPr>
          <p:cNvPr id="4" name="Subtitle 2">
            <a:extLst>
              <a:ext uri="{FF2B5EF4-FFF2-40B4-BE49-F238E27FC236}">
                <a16:creationId xmlns:a16="http://schemas.microsoft.com/office/drawing/2014/main" id="{39484C8E-9293-6A54-C33C-EE4E668F4273}"/>
              </a:ext>
            </a:extLst>
          </p:cNvPr>
          <p:cNvSpPr txBox="1">
            <a:spLocks/>
          </p:cNvSpPr>
          <p:nvPr/>
        </p:nvSpPr>
        <p:spPr>
          <a:xfrm>
            <a:off x="529931" y="3751221"/>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rgbClr val="A86040"/>
                </a:solidFill>
              </a:rPr>
              <a:t>Date: dd Month, year</a:t>
            </a:r>
          </a:p>
          <a:p>
            <a:pPr>
              <a:lnSpc>
                <a:spcPct val="100000"/>
              </a:lnSpc>
              <a:spcBef>
                <a:spcPts val="600"/>
              </a:spcBef>
            </a:pPr>
            <a:r>
              <a:rPr lang="en-AU" sz="2000" b="1" dirty="0">
                <a:solidFill>
                  <a:srgbClr val="A86040"/>
                </a:solidFill>
              </a:rPr>
              <a:t>Time: </a:t>
            </a:r>
          </a:p>
          <a:p>
            <a:pPr>
              <a:lnSpc>
                <a:spcPct val="100000"/>
              </a:lnSpc>
              <a:spcBef>
                <a:spcPts val="600"/>
              </a:spcBef>
            </a:pPr>
            <a:r>
              <a:rPr lang="en-AU" sz="2000" b="1" dirty="0">
                <a:solidFill>
                  <a:srgbClr val="A86040"/>
                </a:solidFill>
              </a:rPr>
              <a:t>Event venue: ABC Chamber of Commerce, Street X, 4006</a:t>
            </a:r>
          </a:p>
          <a:p>
            <a:pPr>
              <a:lnSpc>
                <a:spcPct val="100000"/>
              </a:lnSpc>
            </a:pPr>
            <a:endParaRPr lang="en-AU" sz="2000" b="1" dirty="0">
              <a:solidFill>
                <a:srgbClr val="A86040"/>
              </a:solidFill>
            </a:endParaRPr>
          </a:p>
        </p:txBody>
      </p:sp>
      <p:sp>
        <p:nvSpPr>
          <p:cNvPr id="5" name="Title 1">
            <a:extLst>
              <a:ext uri="{FF2B5EF4-FFF2-40B4-BE49-F238E27FC236}">
                <a16:creationId xmlns:a16="http://schemas.microsoft.com/office/drawing/2014/main" id="{160550C1-D14E-63C7-93A3-45860C68FCA2}"/>
              </a:ext>
            </a:extLst>
          </p:cNvPr>
          <p:cNvSpPr txBox="1">
            <a:spLocks/>
          </p:cNvSpPr>
          <p:nvPr/>
        </p:nvSpPr>
        <p:spPr>
          <a:xfrm>
            <a:off x="529931" y="-13289"/>
            <a:ext cx="2445168" cy="46689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AU" sz="2800" dirty="0">
                <a:solidFill>
                  <a:schemeClr val="accent5"/>
                </a:solidFill>
              </a:rPr>
              <a:t>Example Only</a:t>
            </a:r>
            <a:endParaRPr lang="en-AU" sz="2800" dirty="0"/>
          </a:p>
        </p:txBody>
      </p:sp>
      <p:sp>
        <p:nvSpPr>
          <p:cNvPr id="10" name="Subtitle 2">
            <a:extLst>
              <a:ext uri="{FF2B5EF4-FFF2-40B4-BE49-F238E27FC236}">
                <a16:creationId xmlns:a16="http://schemas.microsoft.com/office/drawing/2014/main" id="{B88C1256-6B4F-6E13-6E0D-697CC16B7160}"/>
              </a:ext>
            </a:extLst>
          </p:cNvPr>
          <p:cNvSpPr txBox="1">
            <a:spLocks/>
          </p:cNvSpPr>
          <p:nvPr/>
        </p:nvSpPr>
        <p:spPr>
          <a:xfrm>
            <a:off x="529931" y="5318068"/>
            <a:ext cx="4095232"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rgbClr val="A86040"/>
                </a:solidFill>
              </a:rPr>
              <a:t>Please RSVP your interest to [contact name] RSVP by dd/mm/</a:t>
            </a:r>
            <a:r>
              <a:rPr lang="en-AU" sz="1600" dirty="0" err="1">
                <a:solidFill>
                  <a:srgbClr val="A86040"/>
                </a:solidFill>
              </a:rPr>
              <a:t>yy</a:t>
            </a:r>
            <a:br>
              <a:rPr lang="en-AU" sz="1600" dirty="0">
                <a:solidFill>
                  <a:srgbClr val="A86040"/>
                </a:solidFill>
              </a:rPr>
            </a:br>
            <a:r>
              <a:rPr lang="en-AU" sz="1600" dirty="0">
                <a:solidFill>
                  <a:srgbClr val="A86040"/>
                </a:solidFill>
              </a:rPr>
              <a:t>0431 xx xxx </a:t>
            </a:r>
            <a:br>
              <a:rPr lang="en-AU" sz="1600" dirty="0">
                <a:solidFill>
                  <a:srgbClr val="A86040"/>
                </a:solidFill>
              </a:rPr>
            </a:br>
            <a:r>
              <a:rPr lang="en-AU" sz="1600" dirty="0">
                <a:solidFill>
                  <a:srgbClr val="A86040"/>
                </a:solidFill>
              </a:rPr>
              <a:t>ABC@chamber.com</a:t>
            </a:r>
          </a:p>
        </p:txBody>
      </p:sp>
      <p:grpSp>
        <p:nvGrpSpPr>
          <p:cNvPr id="18" name="Group 17">
            <a:extLst>
              <a:ext uri="{FF2B5EF4-FFF2-40B4-BE49-F238E27FC236}">
                <a16:creationId xmlns:a16="http://schemas.microsoft.com/office/drawing/2014/main" id="{E9C57797-B25A-8ABB-4296-C2A3D7467507}"/>
              </a:ext>
            </a:extLst>
          </p:cNvPr>
          <p:cNvGrpSpPr/>
          <p:nvPr/>
        </p:nvGrpSpPr>
        <p:grpSpPr>
          <a:xfrm>
            <a:off x="529931" y="2602751"/>
            <a:ext cx="4476899" cy="993386"/>
            <a:chOff x="529931" y="2700371"/>
            <a:chExt cx="4476899" cy="993386"/>
          </a:xfrm>
        </p:grpSpPr>
        <p:sp>
          <p:nvSpPr>
            <p:cNvPr id="6" name="Subtitle 2">
              <a:extLst>
                <a:ext uri="{FF2B5EF4-FFF2-40B4-BE49-F238E27FC236}">
                  <a16:creationId xmlns:a16="http://schemas.microsoft.com/office/drawing/2014/main" id="{E17AB0E0-CE7B-55B4-751B-2E7671802E88}"/>
                </a:ext>
              </a:extLst>
            </p:cNvPr>
            <p:cNvSpPr txBox="1">
              <a:spLocks/>
            </p:cNvSpPr>
            <p:nvPr/>
          </p:nvSpPr>
          <p:spPr>
            <a:xfrm>
              <a:off x="529931" y="2700371"/>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solidFill>
                    <a:srgbClr val="A86040"/>
                  </a:solidFill>
                </a:rPr>
                <a:t>Business of the Month</a:t>
              </a:r>
            </a:p>
            <a:p>
              <a:pPr algn="ctr"/>
              <a:endParaRPr lang="en-AU" sz="2800" b="1" dirty="0">
                <a:solidFill>
                  <a:srgbClr val="3C5C8F"/>
                </a:solidFill>
              </a:endParaRPr>
            </a:p>
          </p:txBody>
        </p:sp>
        <p:sp>
          <p:nvSpPr>
            <p:cNvPr id="12" name="TextBox 11">
              <a:extLst>
                <a:ext uri="{FF2B5EF4-FFF2-40B4-BE49-F238E27FC236}">
                  <a16:creationId xmlns:a16="http://schemas.microsoft.com/office/drawing/2014/main" id="{BFA9B5C7-0A96-EF4D-B771-F0AE49659051}"/>
                </a:ext>
              </a:extLst>
            </p:cNvPr>
            <p:cNvSpPr txBox="1"/>
            <p:nvPr/>
          </p:nvSpPr>
          <p:spPr>
            <a:xfrm>
              <a:off x="529931" y="2924316"/>
              <a:ext cx="4476899" cy="769441"/>
            </a:xfrm>
            <a:prstGeom prst="rect">
              <a:avLst/>
            </a:prstGeom>
            <a:noFill/>
          </p:spPr>
          <p:txBody>
            <a:bodyPr wrap="square">
              <a:spAutoFit/>
            </a:bodyPr>
            <a:lstStyle/>
            <a:p>
              <a:r>
                <a:rPr lang="en-AU" sz="4400" b="1" dirty="0">
                  <a:solidFill>
                    <a:srgbClr val="A86040"/>
                  </a:solidFill>
                </a:rPr>
                <a:t>ABC Bakery</a:t>
              </a:r>
            </a:p>
          </p:txBody>
        </p:sp>
      </p:grpSp>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srcRect/>
          <a:stretch/>
        </p:blipFill>
        <p:spPr>
          <a:xfrm>
            <a:off x="5657003" y="1600719"/>
            <a:ext cx="6825138" cy="5629421"/>
          </a:xfrm>
          <a:prstGeom prst="rect">
            <a:avLst/>
          </a:prstGeom>
        </p:spPr>
      </p:pic>
      <p:sp>
        <p:nvSpPr>
          <p:cNvPr id="7" name="Rectangle 6">
            <a:extLst>
              <a:ext uri="{FF2B5EF4-FFF2-40B4-BE49-F238E27FC236}">
                <a16:creationId xmlns:a16="http://schemas.microsoft.com/office/drawing/2014/main" id="{4B6BB42F-1763-6E0B-F614-400224064A92}"/>
              </a:ext>
            </a:extLst>
          </p:cNvPr>
          <p:cNvSpPr/>
          <p:nvPr/>
        </p:nvSpPr>
        <p:spPr>
          <a:xfrm>
            <a:off x="9069572" y="372140"/>
            <a:ext cx="2892056" cy="1063255"/>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Subtitle 2">
            <a:extLst>
              <a:ext uri="{FF2B5EF4-FFF2-40B4-BE49-F238E27FC236}">
                <a16:creationId xmlns:a16="http://schemas.microsoft.com/office/drawing/2014/main" id="{34CD8EEF-2DA9-62DA-1EAD-5B7612F278E6}"/>
              </a:ext>
            </a:extLst>
          </p:cNvPr>
          <p:cNvSpPr txBox="1">
            <a:spLocks/>
          </p:cNvSpPr>
          <p:nvPr/>
        </p:nvSpPr>
        <p:spPr>
          <a:xfrm>
            <a:off x="9605593" y="722467"/>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rgbClr val="3C5C8F"/>
                </a:solidFill>
              </a:rPr>
              <a:t>Chamber Logo</a:t>
            </a:r>
          </a:p>
        </p:txBody>
      </p:sp>
    </p:spTree>
    <p:extLst>
      <p:ext uri="{BB962C8B-B14F-4D97-AF65-F5344CB8AC3E}">
        <p14:creationId xmlns:p14="http://schemas.microsoft.com/office/powerpoint/2010/main" val="165872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5B7870-3C12-EA88-CA8A-BF121801C7BE}"/>
              </a:ext>
            </a:extLst>
          </p:cNvPr>
          <p:cNvPicPr>
            <a:picLocks noChangeAspect="1"/>
          </p:cNvPicPr>
          <p:nvPr/>
        </p:nvPicPr>
        <p:blipFill>
          <a:blip r:embed="rId2"/>
          <a:srcRect/>
          <a:stretch/>
        </p:blipFill>
        <p:spPr>
          <a:xfrm flipH="1" flipV="1">
            <a:off x="0" y="0"/>
            <a:ext cx="12192000" cy="6857999"/>
          </a:xfrm>
          <a:prstGeom prst="rect">
            <a:avLst/>
          </a:prstGeom>
        </p:spPr>
      </p:pic>
      <p:sp>
        <p:nvSpPr>
          <p:cNvPr id="2" name="Title 1">
            <a:extLst>
              <a:ext uri="{FF2B5EF4-FFF2-40B4-BE49-F238E27FC236}">
                <a16:creationId xmlns:a16="http://schemas.microsoft.com/office/drawing/2014/main" id="{3F1E40D4-CCAA-6382-7343-55067970A49C}"/>
              </a:ext>
            </a:extLst>
          </p:cNvPr>
          <p:cNvSpPr>
            <a:spLocks noGrp="1"/>
          </p:cNvSpPr>
          <p:nvPr>
            <p:ph type="ctrTitle"/>
          </p:nvPr>
        </p:nvSpPr>
        <p:spPr>
          <a:xfrm>
            <a:off x="529931" y="-9072"/>
            <a:ext cx="5566069" cy="1693366"/>
          </a:xfrm>
        </p:spPr>
        <p:txBody>
          <a:bodyPr/>
          <a:lstStyle/>
          <a:p>
            <a:r>
              <a:rPr lang="en-AU" sz="4400" dirty="0">
                <a:solidFill>
                  <a:srgbClr val="3C5C8F"/>
                </a:solidFill>
              </a:rPr>
              <a:t>Business Open House October</a:t>
            </a:r>
          </a:p>
        </p:txBody>
      </p:sp>
      <p:sp>
        <p:nvSpPr>
          <p:cNvPr id="3" name="Subtitle 2">
            <a:extLst>
              <a:ext uri="{FF2B5EF4-FFF2-40B4-BE49-F238E27FC236}">
                <a16:creationId xmlns:a16="http://schemas.microsoft.com/office/drawing/2014/main" id="{B9AF36AE-E76F-56A8-CC69-C18CEC2FDFE6}"/>
              </a:ext>
            </a:extLst>
          </p:cNvPr>
          <p:cNvSpPr>
            <a:spLocks noGrp="1"/>
          </p:cNvSpPr>
          <p:nvPr>
            <p:ph type="subTitle" idx="1"/>
          </p:nvPr>
        </p:nvSpPr>
        <p:spPr>
          <a:xfrm>
            <a:off x="529931" y="1838841"/>
            <a:ext cx="5052162" cy="576346"/>
          </a:xfrm>
        </p:spPr>
        <p:txBody>
          <a:bodyPr/>
          <a:lstStyle/>
          <a:p>
            <a:r>
              <a:rPr lang="en-AU" sz="2000" dirty="0"/>
              <a:t>Please join the ABC Chamber of Commerce at our monthly Business Open House Event</a:t>
            </a:r>
          </a:p>
        </p:txBody>
      </p:sp>
      <p:sp>
        <p:nvSpPr>
          <p:cNvPr id="4" name="Subtitle 2">
            <a:extLst>
              <a:ext uri="{FF2B5EF4-FFF2-40B4-BE49-F238E27FC236}">
                <a16:creationId xmlns:a16="http://schemas.microsoft.com/office/drawing/2014/main" id="{39484C8E-9293-6A54-C33C-EE4E668F4273}"/>
              </a:ext>
            </a:extLst>
          </p:cNvPr>
          <p:cNvSpPr txBox="1">
            <a:spLocks/>
          </p:cNvSpPr>
          <p:nvPr/>
        </p:nvSpPr>
        <p:spPr>
          <a:xfrm>
            <a:off x="529931" y="3751221"/>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rgbClr val="3C5C8F"/>
                </a:solidFill>
              </a:rPr>
              <a:t>Date: dd Month, year</a:t>
            </a:r>
          </a:p>
          <a:p>
            <a:pPr>
              <a:lnSpc>
                <a:spcPct val="100000"/>
              </a:lnSpc>
              <a:spcBef>
                <a:spcPts val="600"/>
              </a:spcBef>
            </a:pPr>
            <a:r>
              <a:rPr lang="en-AU" sz="2000" b="1" dirty="0">
                <a:solidFill>
                  <a:srgbClr val="3C5C8F"/>
                </a:solidFill>
              </a:rPr>
              <a:t>Time: </a:t>
            </a:r>
          </a:p>
          <a:p>
            <a:pPr>
              <a:lnSpc>
                <a:spcPct val="100000"/>
              </a:lnSpc>
              <a:spcBef>
                <a:spcPts val="600"/>
              </a:spcBef>
            </a:pPr>
            <a:r>
              <a:rPr lang="en-AU" sz="2000" b="1" dirty="0">
                <a:solidFill>
                  <a:srgbClr val="3C5C8F"/>
                </a:solidFill>
              </a:rPr>
              <a:t>Event venue: ABC Chamber of Commerce, Street X, 4006</a:t>
            </a:r>
          </a:p>
        </p:txBody>
      </p:sp>
      <p:sp>
        <p:nvSpPr>
          <p:cNvPr id="5" name="Title 1">
            <a:extLst>
              <a:ext uri="{FF2B5EF4-FFF2-40B4-BE49-F238E27FC236}">
                <a16:creationId xmlns:a16="http://schemas.microsoft.com/office/drawing/2014/main" id="{160550C1-D14E-63C7-93A3-45860C68FCA2}"/>
              </a:ext>
            </a:extLst>
          </p:cNvPr>
          <p:cNvSpPr txBox="1">
            <a:spLocks/>
          </p:cNvSpPr>
          <p:nvPr/>
        </p:nvSpPr>
        <p:spPr>
          <a:xfrm>
            <a:off x="529931" y="-13289"/>
            <a:ext cx="2445168" cy="46689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AU" sz="2800" dirty="0">
                <a:solidFill>
                  <a:schemeClr val="bg1"/>
                </a:solidFill>
              </a:rPr>
              <a:t>Example Only</a:t>
            </a:r>
          </a:p>
        </p:txBody>
      </p:sp>
      <p:sp>
        <p:nvSpPr>
          <p:cNvPr id="10" name="Subtitle 2">
            <a:extLst>
              <a:ext uri="{FF2B5EF4-FFF2-40B4-BE49-F238E27FC236}">
                <a16:creationId xmlns:a16="http://schemas.microsoft.com/office/drawing/2014/main" id="{B88C1256-6B4F-6E13-6E0D-697CC16B7160}"/>
              </a:ext>
            </a:extLst>
          </p:cNvPr>
          <p:cNvSpPr txBox="1">
            <a:spLocks/>
          </p:cNvSpPr>
          <p:nvPr/>
        </p:nvSpPr>
        <p:spPr>
          <a:xfrm>
            <a:off x="529931" y="5318068"/>
            <a:ext cx="4095232"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chemeClr val="bg1"/>
                </a:solidFill>
              </a:rPr>
              <a:t>Please RSVP your interest to [contact name] RSVP by dd/mm/</a:t>
            </a:r>
            <a:r>
              <a:rPr lang="en-AU" sz="1600" dirty="0" err="1">
                <a:solidFill>
                  <a:schemeClr val="bg1"/>
                </a:solidFill>
              </a:rPr>
              <a:t>yy</a:t>
            </a:r>
            <a:br>
              <a:rPr lang="en-AU" sz="1600" dirty="0">
                <a:solidFill>
                  <a:schemeClr val="bg1"/>
                </a:solidFill>
              </a:rPr>
            </a:br>
            <a:r>
              <a:rPr lang="en-AU" sz="1600" dirty="0">
                <a:solidFill>
                  <a:schemeClr val="bg1"/>
                </a:solidFill>
              </a:rPr>
              <a:t>0431 xx xxx </a:t>
            </a:r>
            <a:br>
              <a:rPr lang="en-AU" sz="1600" dirty="0">
                <a:solidFill>
                  <a:schemeClr val="bg1"/>
                </a:solidFill>
              </a:rPr>
            </a:br>
            <a:r>
              <a:rPr lang="en-AU" sz="1600" dirty="0">
                <a:solidFill>
                  <a:schemeClr val="bg1"/>
                </a:solidFill>
              </a:rPr>
              <a:t>ABC@chamber.com</a:t>
            </a:r>
          </a:p>
        </p:txBody>
      </p:sp>
      <p:grpSp>
        <p:nvGrpSpPr>
          <p:cNvPr id="18" name="Group 17">
            <a:extLst>
              <a:ext uri="{FF2B5EF4-FFF2-40B4-BE49-F238E27FC236}">
                <a16:creationId xmlns:a16="http://schemas.microsoft.com/office/drawing/2014/main" id="{E9C57797-B25A-8ABB-4296-C2A3D7467507}"/>
              </a:ext>
            </a:extLst>
          </p:cNvPr>
          <p:cNvGrpSpPr/>
          <p:nvPr/>
        </p:nvGrpSpPr>
        <p:grpSpPr>
          <a:xfrm>
            <a:off x="529931" y="2602751"/>
            <a:ext cx="4476899" cy="993386"/>
            <a:chOff x="529931" y="2700371"/>
            <a:chExt cx="4476899" cy="993386"/>
          </a:xfrm>
        </p:grpSpPr>
        <p:sp>
          <p:nvSpPr>
            <p:cNvPr id="6" name="Subtitle 2">
              <a:extLst>
                <a:ext uri="{FF2B5EF4-FFF2-40B4-BE49-F238E27FC236}">
                  <a16:creationId xmlns:a16="http://schemas.microsoft.com/office/drawing/2014/main" id="{E17AB0E0-CE7B-55B4-751B-2E7671802E88}"/>
                </a:ext>
              </a:extLst>
            </p:cNvPr>
            <p:cNvSpPr txBox="1">
              <a:spLocks/>
            </p:cNvSpPr>
            <p:nvPr/>
          </p:nvSpPr>
          <p:spPr>
            <a:xfrm>
              <a:off x="529931" y="2700371"/>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t>Business of the Month</a:t>
              </a:r>
            </a:p>
            <a:p>
              <a:pPr algn="ctr"/>
              <a:endParaRPr lang="en-AU" sz="2800" b="1" dirty="0">
                <a:solidFill>
                  <a:srgbClr val="3C5C8F"/>
                </a:solidFill>
              </a:endParaRPr>
            </a:p>
          </p:txBody>
        </p:sp>
        <p:sp>
          <p:nvSpPr>
            <p:cNvPr id="12" name="TextBox 11">
              <a:extLst>
                <a:ext uri="{FF2B5EF4-FFF2-40B4-BE49-F238E27FC236}">
                  <a16:creationId xmlns:a16="http://schemas.microsoft.com/office/drawing/2014/main" id="{BFA9B5C7-0A96-EF4D-B771-F0AE49659051}"/>
                </a:ext>
              </a:extLst>
            </p:cNvPr>
            <p:cNvSpPr txBox="1"/>
            <p:nvPr/>
          </p:nvSpPr>
          <p:spPr>
            <a:xfrm>
              <a:off x="529931" y="2924316"/>
              <a:ext cx="4476899" cy="769441"/>
            </a:xfrm>
            <a:prstGeom prst="rect">
              <a:avLst/>
            </a:prstGeom>
            <a:noFill/>
          </p:spPr>
          <p:txBody>
            <a:bodyPr wrap="square">
              <a:spAutoFit/>
            </a:bodyPr>
            <a:lstStyle/>
            <a:p>
              <a:r>
                <a:rPr lang="en-AU" sz="4400" b="1" dirty="0">
                  <a:solidFill>
                    <a:schemeClr val="bg1"/>
                  </a:solidFill>
                </a:rPr>
                <a:t>ABC Bakery</a:t>
              </a:r>
            </a:p>
          </p:txBody>
        </p:sp>
      </p:grpSp>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srcRect/>
          <a:stretch/>
        </p:blipFill>
        <p:spPr>
          <a:xfrm>
            <a:off x="5727355" y="1435395"/>
            <a:ext cx="6832042" cy="5635114"/>
          </a:xfrm>
          <a:prstGeom prst="rect">
            <a:avLst/>
          </a:prstGeom>
        </p:spPr>
      </p:pic>
      <p:sp>
        <p:nvSpPr>
          <p:cNvPr id="7" name="Rectangle 6">
            <a:extLst>
              <a:ext uri="{FF2B5EF4-FFF2-40B4-BE49-F238E27FC236}">
                <a16:creationId xmlns:a16="http://schemas.microsoft.com/office/drawing/2014/main" id="{4B6BB42F-1763-6E0B-F614-400224064A92}"/>
              </a:ext>
            </a:extLst>
          </p:cNvPr>
          <p:cNvSpPr/>
          <p:nvPr/>
        </p:nvSpPr>
        <p:spPr>
          <a:xfrm>
            <a:off x="9069572" y="372140"/>
            <a:ext cx="2892056" cy="1063255"/>
          </a:xfrm>
          <a:prstGeom prst="rect">
            <a:avLst/>
          </a:prstGeom>
          <a:noFill/>
          <a:ln w="28575">
            <a:solidFill>
              <a:schemeClr val="bg1">
                <a:lumMod val="8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Subtitle 2">
            <a:extLst>
              <a:ext uri="{FF2B5EF4-FFF2-40B4-BE49-F238E27FC236}">
                <a16:creationId xmlns:a16="http://schemas.microsoft.com/office/drawing/2014/main" id="{34CD8EEF-2DA9-62DA-1EAD-5B7612F278E6}"/>
              </a:ext>
            </a:extLst>
          </p:cNvPr>
          <p:cNvSpPr txBox="1">
            <a:spLocks/>
          </p:cNvSpPr>
          <p:nvPr/>
        </p:nvSpPr>
        <p:spPr>
          <a:xfrm>
            <a:off x="9605593" y="722467"/>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chemeClr val="bg1">
                    <a:lumMod val="95000"/>
                  </a:schemeClr>
                </a:solidFill>
              </a:rPr>
              <a:t>Chamber Logo</a:t>
            </a:r>
          </a:p>
        </p:txBody>
      </p:sp>
    </p:spTree>
    <p:extLst>
      <p:ext uri="{BB962C8B-B14F-4D97-AF65-F5344CB8AC3E}">
        <p14:creationId xmlns:p14="http://schemas.microsoft.com/office/powerpoint/2010/main" val="222897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5B7870-3C12-EA88-CA8A-BF121801C7BE}"/>
              </a:ext>
            </a:extLst>
          </p:cNvPr>
          <p:cNvPicPr>
            <a:picLocks noChangeAspect="1"/>
          </p:cNvPicPr>
          <p:nvPr/>
        </p:nvPicPr>
        <p:blipFill>
          <a:blip r:embed="rId2"/>
          <a:srcRect/>
          <a:stretch/>
        </p:blipFill>
        <p:spPr>
          <a:xfrm>
            <a:off x="1" y="0"/>
            <a:ext cx="12191998" cy="6857999"/>
          </a:xfrm>
          <a:prstGeom prst="rect">
            <a:avLst/>
          </a:prstGeom>
        </p:spPr>
      </p:pic>
      <p:sp>
        <p:nvSpPr>
          <p:cNvPr id="2" name="Title 1">
            <a:extLst>
              <a:ext uri="{FF2B5EF4-FFF2-40B4-BE49-F238E27FC236}">
                <a16:creationId xmlns:a16="http://schemas.microsoft.com/office/drawing/2014/main" id="{3F1E40D4-CCAA-6382-7343-55067970A49C}"/>
              </a:ext>
            </a:extLst>
          </p:cNvPr>
          <p:cNvSpPr>
            <a:spLocks noGrp="1"/>
          </p:cNvSpPr>
          <p:nvPr>
            <p:ph type="ctrTitle"/>
          </p:nvPr>
        </p:nvSpPr>
        <p:spPr>
          <a:xfrm>
            <a:off x="529931" y="-9072"/>
            <a:ext cx="5566069" cy="1693366"/>
          </a:xfrm>
        </p:spPr>
        <p:txBody>
          <a:bodyPr/>
          <a:lstStyle/>
          <a:p>
            <a:r>
              <a:rPr lang="en-AU" sz="4400" dirty="0">
                <a:solidFill>
                  <a:schemeClr val="bg1">
                    <a:lumMod val="95000"/>
                  </a:schemeClr>
                </a:solidFill>
              </a:rPr>
              <a:t>Business Open House October</a:t>
            </a:r>
          </a:p>
        </p:txBody>
      </p:sp>
      <p:sp>
        <p:nvSpPr>
          <p:cNvPr id="3" name="Subtitle 2">
            <a:extLst>
              <a:ext uri="{FF2B5EF4-FFF2-40B4-BE49-F238E27FC236}">
                <a16:creationId xmlns:a16="http://schemas.microsoft.com/office/drawing/2014/main" id="{B9AF36AE-E76F-56A8-CC69-C18CEC2FDFE6}"/>
              </a:ext>
            </a:extLst>
          </p:cNvPr>
          <p:cNvSpPr>
            <a:spLocks noGrp="1"/>
          </p:cNvSpPr>
          <p:nvPr>
            <p:ph type="subTitle" idx="1"/>
          </p:nvPr>
        </p:nvSpPr>
        <p:spPr>
          <a:xfrm>
            <a:off x="529931" y="1838841"/>
            <a:ext cx="5052162" cy="576346"/>
          </a:xfrm>
        </p:spPr>
        <p:txBody>
          <a:bodyPr/>
          <a:lstStyle/>
          <a:p>
            <a:r>
              <a:rPr lang="en-AU" sz="2000" dirty="0"/>
              <a:t>Please join the ABC Chamber of Commerce at our monthly Business Open House Event</a:t>
            </a:r>
          </a:p>
        </p:txBody>
      </p:sp>
      <p:sp>
        <p:nvSpPr>
          <p:cNvPr id="4" name="Subtitle 2">
            <a:extLst>
              <a:ext uri="{FF2B5EF4-FFF2-40B4-BE49-F238E27FC236}">
                <a16:creationId xmlns:a16="http://schemas.microsoft.com/office/drawing/2014/main" id="{39484C8E-9293-6A54-C33C-EE4E668F4273}"/>
              </a:ext>
            </a:extLst>
          </p:cNvPr>
          <p:cNvSpPr txBox="1">
            <a:spLocks/>
          </p:cNvSpPr>
          <p:nvPr/>
        </p:nvSpPr>
        <p:spPr>
          <a:xfrm>
            <a:off x="529931" y="3751221"/>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chemeClr val="bg1"/>
                </a:solidFill>
              </a:rPr>
              <a:t>Date: dd Month, year</a:t>
            </a:r>
          </a:p>
          <a:p>
            <a:pPr>
              <a:lnSpc>
                <a:spcPct val="100000"/>
              </a:lnSpc>
              <a:spcBef>
                <a:spcPts val="600"/>
              </a:spcBef>
            </a:pPr>
            <a:r>
              <a:rPr lang="en-AU" sz="2000" b="1" dirty="0">
                <a:solidFill>
                  <a:schemeClr val="bg1"/>
                </a:solidFill>
              </a:rPr>
              <a:t>Time: </a:t>
            </a:r>
          </a:p>
          <a:p>
            <a:pPr>
              <a:lnSpc>
                <a:spcPct val="100000"/>
              </a:lnSpc>
              <a:spcBef>
                <a:spcPts val="600"/>
              </a:spcBef>
            </a:pPr>
            <a:r>
              <a:rPr lang="en-AU" sz="2000" b="1" dirty="0">
                <a:solidFill>
                  <a:schemeClr val="bg1"/>
                </a:solidFill>
              </a:rPr>
              <a:t>Event venue: ABC Chamber of Commerce, Street X, 4006</a:t>
            </a:r>
          </a:p>
        </p:txBody>
      </p:sp>
      <p:sp>
        <p:nvSpPr>
          <p:cNvPr id="5" name="Title 1">
            <a:extLst>
              <a:ext uri="{FF2B5EF4-FFF2-40B4-BE49-F238E27FC236}">
                <a16:creationId xmlns:a16="http://schemas.microsoft.com/office/drawing/2014/main" id="{160550C1-D14E-63C7-93A3-45860C68FCA2}"/>
              </a:ext>
            </a:extLst>
          </p:cNvPr>
          <p:cNvSpPr txBox="1">
            <a:spLocks/>
          </p:cNvSpPr>
          <p:nvPr/>
        </p:nvSpPr>
        <p:spPr>
          <a:xfrm>
            <a:off x="529931" y="-13289"/>
            <a:ext cx="2445168" cy="46689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AU" sz="2800" dirty="0">
                <a:solidFill>
                  <a:schemeClr val="accent5"/>
                </a:solidFill>
              </a:rPr>
              <a:t>Example Only</a:t>
            </a:r>
            <a:endParaRPr lang="en-AU" sz="2800" dirty="0"/>
          </a:p>
        </p:txBody>
      </p:sp>
      <p:sp>
        <p:nvSpPr>
          <p:cNvPr id="10" name="Subtitle 2">
            <a:extLst>
              <a:ext uri="{FF2B5EF4-FFF2-40B4-BE49-F238E27FC236}">
                <a16:creationId xmlns:a16="http://schemas.microsoft.com/office/drawing/2014/main" id="{B88C1256-6B4F-6E13-6E0D-697CC16B7160}"/>
              </a:ext>
            </a:extLst>
          </p:cNvPr>
          <p:cNvSpPr txBox="1">
            <a:spLocks/>
          </p:cNvSpPr>
          <p:nvPr/>
        </p:nvSpPr>
        <p:spPr>
          <a:xfrm>
            <a:off x="529931" y="5318068"/>
            <a:ext cx="4095232"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chemeClr val="bg1"/>
                </a:solidFill>
              </a:rPr>
              <a:t>Please RSVP your interest to [contact name] RSVP by dd/mm/</a:t>
            </a:r>
            <a:r>
              <a:rPr lang="en-AU" sz="1600" dirty="0" err="1">
                <a:solidFill>
                  <a:schemeClr val="bg1"/>
                </a:solidFill>
              </a:rPr>
              <a:t>yy</a:t>
            </a:r>
            <a:br>
              <a:rPr lang="en-AU" sz="1600" dirty="0">
                <a:solidFill>
                  <a:schemeClr val="bg1"/>
                </a:solidFill>
              </a:rPr>
            </a:br>
            <a:r>
              <a:rPr lang="en-AU" sz="1600" dirty="0">
                <a:solidFill>
                  <a:schemeClr val="bg1"/>
                </a:solidFill>
              </a:rPr>
              <a:t>0431 xx xxx </a:t>
            </a:r>
            <a:br>
              <a:rPr lang="en-AU" sz="1600" dirty="0">
                <a:solidFill>
                  <a:schemeClr val="bg1"/>
                </a:solidFill>
              </a:rPr>
            </a:br>
            <a:r>
              <a:rPr lang="en-AU" sz="1600" dirty="0">
                <a:solidFill>
                  <a:schemeClr val="bg1"/>
                </a:solidFill>
              </a:rPr>
              <a:t>ABC@chamber.com</a:t>
            </a:r>
          </a:p>
        </p:txBody>
      </p:sp>
      <p:grpSp>
        <p:nvGrpSpPr>
          <p:cNvPr id="18" name="Group 17">
            <a:extLst>
              <a:ext uri="{FF2B5EF4-FFF2-40B4-BE49-F238E27FC236}">
                <a16:creationId xmlns:a16="http://schemas.microsoft.com/office/drawing/2014/main" id="{E9C57797-B25A-8ABB-4296-C2A3D7467507}"/>
              </a:ext>
            </a:extLst>
          </p:cNvPr>
          <p:cNvGrpSpPr/>
          <p:nvPr/>
        </p:nvGrpSpPr>
        <p:grpSpPr>
          <a:xfrm>
            <a:off x="529931" y="2602751"/>
            <a:ext cx="4476899" cy="993386"/>
            <a:chOff x="529931" y="2700371"/>
            <a:chExt cx="4476899" cy="993386"/>
          </a:xfrm>
        </p:grpSpPr>
        <p:sp>
          <p:nvSpPr>
            <p:cNvPr id="6" name="Subtitle 2">
              <a:extLst>
                <a:ext uri="{FF2B5EF4-FFF2-40B4-BE49-F238E27FC236}">
                  <a16:creationId xmlns:a16="http://schemas.microsoft.com/office/drawing/2014/main" id="{E17AB0E0-CE7B-55B4-751B-2E7671802E88}"/>
                </a:ext>
              </a:extLst>
            </p:cNvPr>
            <p:cNvSpPr txBox="1">
              <a:spLocks/>
            </p:cNvSpPr>
            <p:nvPr/>
          </p:nvSpPr>
          <p:spPr>
            <a:xfrm>
              <a:off x="529931" y="2700371"/>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t>Business of the Month</a:t>
              </a:r>
            </a:p>
            <a:p>
              <a:pPr algn="ctr"/>
              <a:endParaRPr lang="en-AU" sz="2800" b="1" dirty="0">
                <a:solidFill>
                  <a:srgbClr val="3C5C8F"/>
                </a:solidFill>
              </a:endParaRPr>
            </a:p>
          </p:txBody>
        </p:sp>
        <p:sp>
          <p:nvSpPr>
            <p:cNvPr id="12" name="TextBox 11">
              <a:extLst>
                <a:ext uri="{FF2B5EF4-FFF2-40B4-BE49-F238E27FC236}">
                  <a16:creationId xmlns:a16="http://schemas.microsoft.com/office/drawing/2014/main" id="{BFA9B5C7-0A96-EF4D-B771-F0AE49659051}"/>
                </a:ext>
              </a:extLst>
            </p:cNvPr>
            <p:cNvSpPr txBox="1"/>
            <p:nvPr/>
          </p:nvSpPr>
          <p:spPr>
            <a:xfrm>
              <a:off x="529931" y="2924316"/>
              <a:ext cx="4476899" cy="769441"/>
            </a:xfrm>
            <a:prstGeom prst="rect">
              <a:avLst/>
            </a:prstGeom>
            <a:noFill/>
          </p:spPr>
          <p:txBody>
            <a:bodyPr wrap="square">
              <a:spAutoFit/>
            </a:bodyPr>
            <a:lstStyle/>
            <a:p>
              <a:r>
                <a:rPr lang="en-AU" sz="4400" b="1" dirty="0">
                  <a:solidFill>
                    <a:schemeClr val="bg1"/>
                  </a:solidFill>
                </a:rPr>
                <a:t>ABC Bakery</a:t>
              </a:r>
            </a:p>
          </p:txBody>
        </p:sp>
      </p:grpSp>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srcRect/>
          <a:stretch/>
        </p:blipFill>
        <p:spPr>
          <a:xfrm>
            <a:off x="6096001" y="1976421"/>
            <a:ext cx="6369634" cy="5253718"/>
          </a:xfrm>
          <a:prstGeom prst="rect">
            <a:avLst/>
          </a:prstGeom>
        </p:spPr>
      </p:pic>
      <p:sp>
        <p:nvSpPr>
          <p:cNvPr id="7" name="Rectangle 6">
            <a:extLst>
              <a:ext uri="{FF2B5EF4-FFF2-40B4-BE49-F238E27FC236}">
                <a16:creationId xmlns:a16="http://schemas.microsoft.com/office/drawing/2014/main" id="{4B6BB42F-1763-6E0B-F614-400224064A92}"/>
              </a:ext>
            </a:extLst>
          </p:cNvPr>
          <p:cNvSpPr/>
          <p:nvPr/>
        </p:nvSpPr>
        <p:spPr>
          <a:xfrm>
            <a:off x="9069572" y="372140"/>
            <a:ext cx="2892056" cy="1063255"/>
          </a:xfrm>
          <a:prstGeom prst="rect">
            <a:avLst/>
          </a:prstGeom>
          <a:noFill/>
          <a:ln w="28575">
            <a:solidFill>
              <a:schemeClr val="bg1">
                <a:lumMod val="8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Subtitle 2">
            <a:extLst>
              <a:ext uri="{FF2B5EF4-FFF2-40B4-BE49-F238E27FC236}">
                <a16:creationId xmlns:a16="http://schemas.microsoft.com/office/drawing/2014/main" id="{34CD8EEF-2DA9-62DA-1EAD-5B7612F278E6}"/>
              </a:ext>
            </a:extLst>
          </p:cNvPr>
          <p:cNvSpPr txBox="1">
            <a:spLocks/>
          </p:cNvSpPr>
          <p:nvPr/>
        </p:nvSpPr>
        <p:spPr>
          <a:xfrm>
            <a:off x="9605593" y="722467"/>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chemeClr val="bg1">
                    <a:lumMod val="95000"/>
                  </a:schemeClr>
                </a:solidFill>
              </a:rPr>
              <a:t>Chamber Logo</a:t>
            </a:r>
          </a:p>
        </p:txBody>
      </p:sp>
    </p:spTree>
    <p:extLst>
      <p:ext uri="{BB962C8B-B14F-4D97-AF65-F5344CB8AC3E}">
        <p14:creationId xmlns:p14="http://schemas.microsoft.com/office/powerpoint/2010/main" val="3455826211"/>
      </p:ext>
    </p:extLst>
  </p:cSld>
  <p:clrMapOvr>
    <a:masterClrMapping/>
  </p:clrMapOvr>
</p:sld>
</file>

<file path=ppt/theme/theme1.xml><?xml version="1.0" encoding="utf-8"?>
<a:theme xmlns:a="http://schemas.openxmlformats.org/drawingml/2006/main" name="Office Theme">
  <a:themeElements>
    <a:clrScheme name="CCIQ BWP colours">
      <a:dk1>
        <a:srgbClr val="000000"/>
      </a:dk1>
      <a:lt1>
        <a:srgbClr val="FFFFFF"/>
      </a:lt1>
      <a:dk2>
        <a:srgbClr val="3C5C8F"/>
      </a:dk2>
      <a:lt2>
        <a:srgbClr val="E7E6E6"/>
      </a:lt2>
      <a:accent1>
        <a:srgbClr val="83B4E3"/>
      </a:accent1>
      <a:accent2>
        <a:srgbClr val="D0E5F5"/>
      </a:accent2>
      <a:accent3>
        <a:srgbClr val="3C5C8F"/>
      </a:accent3>
      <a:accent4>
        <a:srgbClr val="D0E5F5"/>
      </a:accent4>
      <a:accent5>
        <a:srgbClr val="FFAA85"/>
      </a:accent5>
      <a:accent6>
        <a:srgbClr val="FF8954"/>
      </a:accent6>
      <a:hlink>
        <a:srgbClr val="3C5C8F"/>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1D17A4D66FD04BB53B1051DEE913F4" ma:contentTypeVersion="15" ma:contentTypeDescription="Create a new document." ma:contentTypeScope="" ma:versionID="042207df7993fb9505f6e3a5250e7b91">
  <xsd:schema xmlns:xsd="http://www.w3.org/2001/XMLSchema" xmlns:xs="http://www.w3.org/2001/XMLSchema" xmlns:p="http://schemas.microsoft.com/office/2006/metadata/properties" xmlns:ns2="ab93b18c-ca94-47be-b6b9-4d8172c3f5da" xmlns:ns3="d3f6db02-8539-4bff-8fd8-e90f3b802b52" targetNamespace="http://schemas.microsoft.com/office/2006/metadata/properties" ma:root="true" ma:fieldsID="1ef01fab80b0328c0e41e8dd224883df" ns2:_="" ns3:_="">
    <xsd:import namespace="ab93b18c-ca94-47be-b6b9-4d8172c3f5da"/>
    <xsd:import namespace="d3f6db02-8539-4bff-8fd8-e90f3b802b5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93b18c-ca94-47be-b6b9-4d8172c3f5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9fd09f7-8bb1-4d2b-ac57-92d2bf84b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f6db02-8539-4bff-8fd8-e90f3b802b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f5ad2d7-f5bf-4e90-b936-b4ca4f2f5fa2}" ma:internalName="TaxCatchAll" ma:showField="CatchAllData" ma:web="d3f6db02-8539-4bff-8fd8-e90f3b802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3f6db02-8539-4bff-8fd8-e90f3b802b52" xsi:nil="true"/>
    <MediaServiceKeyPoints xmlns="ab93b18c-ca94-47be-b6b9-4d8172c3f5da" xsi:nil="true"/>
    <lcf76f155ced4ddcb4097134ff3c332f xmlns="ab93b18c-ca94-47be-b6b9-4d8172c3f5da">
      <Terms xmlns="http://schemas.microsoft.com/office/infopath/2007/PartnerControls"/>
    </lcf76f155ced4ddcb4097134ff3c332f>
    <SharedWithUsers xmlns="d3f6db02-8539-4bff-8fd8-e90f3b802b52">
      <UserInfo>
        <DisplayName>Taryn Casey</DisplayName>
        <AccountId>459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EC2C7E-3BD2-4BC9-B6A8-BEDE84FA22CF}">
  <ds:schemaRefs>
    <ds:schemaRef ds:uri="ab93b18c-ca94-47be-b6b9-4d8172c3f5da"/>
    <ds:schemaRef ds:uri="d3f6db02-8539-4bff-8fd8-e90f3b802b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D5BAB77-79E1-4739-AA51-10C9079186D6}">
  <ds:schemaRefs>
    <ds:schemaRef ds:uri="http://www.w3.org/XML/1998/namespace"/>
    <ds:schemaRef ds:uri="http://purl.org/dc/dcmitype/"/>
    <ds:schemaRef ds:uri="http://purl.org/dc/terms/"/>
    <ds:schemaRef ds:uri="http://purl.org/dc/elements/1.1/"/>
    <ds:schemaRef ds:uri="ab93b18c-ca94-47be-b6b9-4d8172c3f5da"/>
    <ds:schemaRef ds:uri="http://schemas.openxmlformats.org/package/2006/metadata/core-properties"/>
    <ds:schemaRef ds:uri="d3f6db02-8539-4bff-8fd8-e90f3b802b52"/>
    <ds:schemaRef ds:uri="http://schemas.microsoft.com/office/2006/documentManagement/type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501</TotalTime>
  <Words>386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Tenorite</vt:lpstr>
      <vt:lpstr>Office Theme</vt:lpstr>
      <vt:lpstr>Chamber of Commerce &amp; Industry Queensland Wellness Program </vt:lpstr>
      <vt:lpstr>Business Open House October</vt:lpstr>
      <vt:lpstr>Business Open House October</vt:lpstr>
      <vt:lpstr>Business Open House October</vt:lpstr>
      <vt:lpstr>Business Open House October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CCIQ Wellness Program</dc:title>
  <dc:creator>Hai Pham</dc:creator>
  <cp:lastModifiedBy>Taryn Casey</cp:lastModifiedBy>
  <cp:revision>4</cp:revision>
  <dcterms:created xsi:type="dcterms:W3CDTF">2022-11-28T04:02:20Z</dcterms:created>
  <dcterms:modified xsi:type="dcterms:W3CDTF">2022-11-30T02:39:56Z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0x010100D31D17A4D66FD04BB53B1051DEE913F4</vt:lpwstr>
  </property>
  <property fmtid="{D5CDD505-2E9C-101B-9397-08002B2CF9AE}" pid="3" name="MediaServiceImageTags">
    <vt:lpwstr/>
  </property>
</Properties>
</file>