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9" r:id="rId3"/>
    <p:sldId id="299" r:id="rId4"/>
    <p:sldId id="256" r:id="rId5"/>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82D5007-685A-4BFE-8C19-BB920B2D498A}" v="14" dt="2022-11-30T02:31:03.82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4" d="100"/>
          <a:sy n="74" d="100"/>
        </p:scale>
        <p:origin x="301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3.xml"/><Relationship Id="rId10" Type="http://schemas.microsoft.com/office/2016/11/relationships/changesInfo" Target="changesInfos/changesInfo1.xml"/><Relationship Id="rId4" Type="http://schemas.openxmlformats.org/officeDocument/2006/relationships/slide" Target="slides/slide2.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ryn Casey" userId="339dc7ee-b06b-4291-ae4f-b3e08f94be63" providerId="ADAL" clId="{682D5007-685A-4BFE-8C19-BB920B2D498A}"/>
    <pc:docChg chg="addSld delSld modSld">
      <pc:chgData name="Taryn Casey" userId="339dc7ee-b06b-4291-ae4f-b3e08f94be63" providerId="ADAL" clId="{682D5007-685A-4BFE-8C19-BB920B2D498A}" dt="2022-11-30T02:40:53.945" v="60" actId="1076"/>
      <pc:docMkLst>
        <pc:docMk/>
      </pc:docMkLst>
      <pc:sldChg chg="modSp">
        <pc:chgData name="Taryn Casey" userId="339dc7ee-b06b-4291-ae4f-b3e08f94be63" providerId="ADAL" clId="{682D5007-685A-4BFE-8C19-BB920B2D498A}" dt="2022-11-30T02:23:18.943" v="39" actId="14826"/>
        <pc:sldMkLst>
          <pc:docMk/>
          <pc:sldMk cId="1042824287" sldId="256"/>
        </pc:sldMkLst>
        <pc:picChg chg="mod">
          <ac:chgData name="Taryn Casey" userId="339dc7ee-b06b-4291-ae4f-b3e08f94be63" providerId="ADAL" clId="{682D5007-685A-4BFE-8C19-BB920B2D498A}" dt="2022-11-30T02:23:18.943" v="39" actId="14826"/>
          <ac:picMkLst>
            <pc:docMk/>
            <pc:sldMk cId="1042824287" sldId="256"/>
            <ac:picMk id="9" creationId="{71B2F783-46CE-0B91-7B7B-0191E17EC031}"/>
          </ac:picMkLst>
        </pc:picChg>
      </pc:sldChg>
      <pc:sldChg chg="modSp mod">
        <pc:chgData name="Taryn Casey" userId="339dc7ee-b06b-4291-ae4f-b3e08f94be63" providerId="ADAL" clId="{682D5007-685A-4BFE-8C19-BB920B2D498A}" dt="2022-11-30T02:40:53.945" v="60" actId="1076"/>
        <pc:sldMkLst>
          <pc:docMk/>
          <pc:sldMk cId="962913310" sldId="259"/>
        </pc:sldMkLst>
        <pc:spChg chg="mod">
          <ac:chgData name="Taryn Casey" userId="339dc7ee-b06b-4291-ae4f-b3e08f94be63" providerId="ADAL" clId="{682D5007-685A-4BFE-8C19-BB920B2D498A}" dt="2022-11-30T01:56:01.033" v="30" actId="403"/>
          <ac:spMkLst>
            <pc:docMk/>
            <pc:sldMk cId="962913310" sldId="259"/>
            <ac:spMk id="12" creationId="{CFA4C9AC-C2BB-F10C-30FC-36B32CBB5F3E}"/>
          </ac:spMkLst>
        </pc:spChg>
        <pc:spChg chg="mod">
          <ac:chgData name="Taryn Casey" userId="339dc7ee-b06b-4291-ae4f-b3e08f94be63" providerId="ADAL" clId="{682D5007-685A-4BFE-8C19-BB920B2D498A}" dt="2022-11-30T02:40:53.945" v="60" actId="1076"/>
          <ac:spMkLst>
            <pc:docMk/>
            <pc:sldMk cId="962913310" sldId="259"/>
            <ac:spMk id="13" creationId="{14BE2EC2-527F-B212-A3D2-371384A41CD3}"/>
          </ac:spMkLst>
        </pc:spChg>
      </pc:sldChg>
      <pc:sldChg chg="modSp mod">
        <pc:chgData name="Taryn Casey" userId="339dc7ee-b06b-4291-ae4f-b3e08f94be63" providerId="ADAL" clId="{682D5007-685A-4BFE-8C19-BB920B2D498A}" dt="2022-11-30T02:18:40.061" v="38" actId="14100"/>
        <pc:sldMkLst>
          <pc:docMk/>
          <pc:sldMk cId="1961611506" sldId="299"/>
        </pc:sldMkLst>
        <pc:picChg chg="mod">
          <ac:chgData name="Taryn Casey" userId="339dc7ee-b06b-4291-ae4f-b3e08f94be63" providerId="ADAL" clId="{682D5007-685A-4BFE-8C19-BB920B2D498A}" dt="2022-11-30T02:18:40.061" v="38" actId="14100"/>
          <ac:picMkLst>
            <pc:docMk/>
            <pc:sldMk cId="1961611506" sldId="299"/>
            <ac:picMk id="16" creationId="{30A90E43-2740-D6BD-937A-DF3CCB275F54}"/>
          </ac:picMkLst>
        </pc:picChg>
      </pc:sldChg>
      <pc:sldChg chg="modSp add del">
        <pc:chgData name="Taryn Casey" userId="339dc7ee-b06b-4291-ae4f-b3e08f94be63" providerId="ADAL" clId="{682D5007-685A-4BFE-8C19-BB920B2D498A}" dt="2022-11-30T02:33:59.005" v="47" actId="47"/>
        <pc:sldMkLst>
          <pc:docMk/>
          <pc:sldMk cId="1812218253" sldId="300"/>
        </pc:sldMkLst>
        <pc:picChg chg="mod">
          <ac:chgData name="Taryn Casey" userId="339dc7ee-b06b-4291-ae4f-b3e08f94be63" providerId="ADAL" clId="{682D5007-685A-4BFE-8C19-BB920B2D498A}" dt="2022-11-30T02:18:13.767" v="36" actId="14826"/>
          <ac:picMkLst>
            <pc:docMk/>
            <pc:sldMk cId="1812218253" sldId="300"/>
            <ac:picMk id="20" creationId="{1B0B6E98-D639-2346-9982-C50E703356D4}"/>
          </ac:picMkLst>
        </pc:picChg>
        <pc:picChg chg="mod">
          <ac:chgData name="Taryn Casey" userId="339dc7ee-b06b-4291-ae4f-b3e08f94be63" providerId="ADAL" clId="{682D5007-685A-4BFE-8C19-BB920B2D498A}" dt="2022-11-30T02:23:49.474" v="44" actId="14826"/>
          <ac:picMkLst>
            <pc:docMk/>
            <pc:sldMk cId="1812218253" sldId="300"/>
            <ac:picMk id="22" creationId="{DC9AF7C7-0DFE-4ECE-77D5-45EC2EE94745}"/>
          </ac:picMkLst>
        </pc:picChg>
        <pc:picChg chg="mod">
          <ac:chgData name="Taryn Casey" userId="339dc7ee-b06b-4291-ae4f-b3e08f94be63" providerId="ADAL" clId="{682D5007-685A-4BFE-8C19-BB920B2D498A}" dt="2022-11-30T02:23:32.416" v="41" actId="14826"/>
          <ac:picMkLst>
            <pc:docMk/>
            <pc:sldMk cId="1812218253" sldId="300"/>
            <ac:picMk id="23" creationId="{9EC9DD92-9793-78C3-82CC-C0AC23520F4A}"/>
          </ac:picMkLst>
        </pc:picChg>
        <pc:picChg chg="mod">
          <ac:chgData name="Taryn Casey" userId="339dc7ee-b06b-4291-ae4f-b3e08f94be63" providerId="ADAL" clId="{682D5007-685A-4BFE-8C19-BB920B2D498A}" dt="2022-11-30T02:23:43" v="43" actId="14826"/>
          <ac:picMkLst>
            <pc:docMk/>
            <pc:sldMk cId="1812218253" sldId="300"/>
            <ac:picMk id="24" creationId="{53C47412-ACF6-0581-56FB-DB427B3BB104}"/>
          </ac:picMkLst>
        </pc:picChg>
        <pc:picChg chg="mod">
          <ac:chgData name="Taryn Casey" userId="339dc7ee-b06b-4291-ae4f-b3e08f94be63" providerId="ADAL" clId="{682D5007-685A-4BFE-8C19-BB920B2D498A}" dt="2022-11-30T02:23:38.457" v="42" actId="14826"/>
          <ac:picMkLst>
            <pc:docMk/>
            <pc:sldMk cId="1812218253" sldId="300"/>
            <ac:picMk id="25" creationId="{4B4E2E13-ECBE-02DB-0A0B-9A6B34A4B6B7}"/>
          </ac:picMkLst>
        </pc:picChg>
        <pc:picChg chg="mod">
          <ac:chgData name="Taryn Casey" userId="339dc7ee-b06b-4291-ae4f-b3e08f94be63" providerId="ADAL" clId="{682D5007-685A-4BFE-8C19-BB920B2D498A}" dt="2022-11-30T02:23:26.918" v="40" actId="14826"/>
          <ac:picMkLst>
            <pc:docMk/>
            <pc:sldMk cId="1812218253" sldId="300"/>
            <ac:picMk id="26" creationId="{BA61FAE7-35C7-2C01-2F89-939C41EC927C}"/>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en-US"/>
              <a:t>Click to edit Master title style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D353398-CBD3-4A75-BE62-DC90C0E4AEDC}" type="datetimeFigureOut">
              <a:rPr lang="en-AU" smtClean="0"/>
              <a:t>30/11/2022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C362980-5E94-4A09-A20C-D0D47D1D7BB6}" type="slidenum">
              <a:rPr lang="en-AU" smtClean="0"/>
              <a:t>‹#›</a:t>
            </a:fld>
            <a:endParaRPr lang="en-AU"/>
          </a:p>
        </p:txBody>
      </p:sp>
    </p:spTree>
    <p:extLst>
      <p:ext uri="{BB962C8B-B14F-4D97-AF65-F5344CB8AC3E}">
        <p14:creationId xmlns:p14="http://schemas.microsoft.com/office/powerpoint/2010/main" val="1649940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353398-CBD3-4A75-BE62-DC90C0E4AEDC}" type="datetimeFigureOut">
              <a:rPr lang="en-AU" smtClean="0"/>
              <a:t>30/11/2022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C362980-5E94-4A09-A20C-D0D47D1D7BB6}" type="slidenum">
              <a:rPr lang="en-AU" smtClean="0"/>
              <a:t>‹#›</a:t>
            </a:fld>
            <a:endParaRPr lang="en-AU"/>
          </a:p>
        </p:txBody>
      </p:sp>
    </p:spTree>
    <p:extLst>
      <p:ext uri="{BB962C8B-B14F-4D97-AF65-F5344CB8AC3E}">
        <p14:creationId xmlns:p14="http://schemas.microsoft.com/office/powerpoint/2010/main" val="4292472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353398-CBD3-4A75-BE62-DC90C0E4AEDC}" type="datetimeFigureOut">
              <a:rPr lang="en-AU" smtClean="0"/>
              <a:t>30/11/2022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C362980-5E94-4A09-A20C-D0D47D1D7BB6}" type="slidenum">
              <a:rPr lang="en-AU" smtClean="0"/>
              <a:t>‹#›</a:t>
            </a:fld>
            <a:endParaRPr lang="en-AU"/>
          </a:p>
        </p:txBody>
      </p:sp>
    </p:spTree>
    <p:extLst>
      <p:ext uri="{BB962C8B-B14F-4D97-AF65-F5344CB8AC3E}">
        <p14:creationId xmlns:p14="http://schemas.microsoft.com/office/powerpoint/2010/main" val="10372702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723907" y="1749795"/>
            <a:ext cx="4400468" cy="3722335"/>
          </a:xfrm>
        </p:spPr>
        <p:txBody>
          <a:bodyPr anchor="b">
            <a:noAutofit/>
          </a:bodyPr>
          <a:lstStyle>
            <a:lvl1pPr algn="l">
              <a:defRPr sz="3721" b="1">
                <a:latin typeface="+mj-lt"/>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723907" y="5615678"/>
            <a:ext cx="5890809" cy="1257629"/>
          </a:xfrm>
        </p:spPr>
        <p:txBody>
          <a:bodyPr>
            <a:noAutofit/>
          </a:bodyPr>
          <a:lstStyle>
            <a:lvl1pPr marL="0" indent="0" algn="l">
              <a:buNone/>
              <a:defRPr sz="1984">
                <a:latin typeface="+mn-lt"/>
              </a:defRPr>
            </a:lvl1pPr>
            <a:lvl2pPr marL="283510" indent="0" algn="ctr">
              <a:buNone/>
              <a:defRPr sz="1240"/>
            </a:lvl2pPr>
            <a:lvl3pPr marL="567019" indent="0" algn="ctr">
              <a:buNone/>
              <a:defRPr sz="1116"/>
            </a:lvl3pPr>
            <a:lvl4pPr marL="850529" indent="0" algn="ctr">
              <a:buNone/>
              <a:defRPr sz="992"/>
            </a:lvl4pPr>
            <a:lvl5pPr marL="1134039" indent="0" algn="ctr">
              <a:buNone/>
              <a:defRPr sz="992"/>
            </a:lvl5pPr>
            <a:lvl6pPr marL="1417549" indent="0" algn="ctr">
              <a:buNone/>
              <a:defRPr sz="992"/>
            </a:lvl6pPr>
            <a:lvl7pPr marL="1701058" indent="0" algn="ctr">
              <a:buNone/>
              <a:defRPr sz="992"/>
            </a:lvl7pPr>
            <a:lvl8pPr marL="1984568" indent="0" algn="ctr">
              <a:buNone/>
              <a:defRPr sz="992"/>
            </a:lvl8pPr>
            <a:lvl9pPr marL="2268078" indent="0" algn="ctr">
              <a:buNone/>
              <a:defRPr sz="992"/>
            </a:lvl9pPr>
          </a:lstStyle>
          <a:p>
            <a:r>
              <a:rPr lang="en-US"/>
              <a:t>Click to edit Master subtitle style</a:t>
            </a:r>
            <a:endParaRPr lang="en-US" dirty="0"/>
          </a:p>
        </p:txBody>
      </p:sp>
      <p:sp>
        <p:nvSpPr>
          <p:cNvPr id="4" name="Rectangle 3">
            <a:extLst>
              <a:ext uri="{FF2B5EF4-FFF2-40B4-BE49-F238E27FC236}">
                <a16:creationId xmlns:a16="http://schemas.microsoft.com/office/drawing/2014/main" id="{9AC79249-FDC0-364D-A734-AE1DE1605D28}"/>
              </a:ext>
            </a:extLst>
          </p:cNvPr>
          <p:cNvSpPr/>
          <p:nvPr userDrawn="1"/>
        </p:nvSpPr>
        <p:spPr>
          <a:xfrm>
            <a:off x="0" y="7127875"/>
            <a:ext cx="7559675" cy="356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16" dirty="0"/>
          </a:p>
        </p:txBody>
      </p:sp>
      <p:sp>
        <p:nvSpPr>
          <p:cNvPr id="5" name="Oval 4">
            <a:extLst>
              <a:ext uri="{FF2B5EF4-FFF2-40B4-BE49-F238E27FC236}">
                <a16:creationId xmlns:a16="http://schemas.microsoft.com/office/drawing/2014/main" id="{902465C8-266D-104C-9C49-323DF4A8277E}"/>
              </a:ext>
            </a:extLst>
          </p:cNvPr>
          <p:cNvSpPr/>
          <p:nvPr userDrawn="1"/>
        </p:nvSpPr>
        <p:spPr>
          <a:xfrm>
            <a:off x="361953" y="7732825"/>
            <a:ext cx="961833" cy="2418386"/>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16" dirty="0"/>
          </a:p>
        </p:txBody>
      </p:sp>
      <p:sp>
        <p:nvSpPr>
          <p:cNvPr id="11" name="Freeform 10">
            <a:extLst>
              <a:ext uri="{FF2B5EF4-FFF2-40B4-BE49-F238E27FC236}">
                <a16:creationId xmlns:a16="http://schemas.microsoft.com/office/drawing/2014/main" id="{37979A1C-BF60-B345-A664-2E4F7A3461EB}"/>
              </a:ext>
            </a:extLst>
          </p:cNvPr>
          <p:cNvSpPr/>
          <p:nvPr userDrawn="1"/>
        </p:nvSpPr>
        <p:spPr>
          <a:xfrm>
            <a:off x="1" y="7127874"/>
            <a:ext cx="693533" cy="1743785"/>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116" dirty="0"/>
          </a:p>
        </p:txBody>
      </p:sp>
      <p:sp>
        <p:nvSpPr>
          <p:cNvPr id="9" name="Freeform 8">
            <a:extLst>
              <a:ext uri="{FF2B5EF4-FFF2-40B4-BE49-F238E27FC236}">
                <a16:creationId xmlns:a16="http://schemas.microsoft.com/office/drawing/2014/main" id="{58080B3E-915C-2D4C-8608-596E1BFD6387}"/>
              </a:ext>
            </a:extLst>
          </p:cNvPr>
          <p:cNvSpPr/>
          <p:nvPr userDrawn="1"/>
        </p:nvSpPr>
        <p:spPr>
          <a:xfrm>
            <a:off x="1" y="8948028"/>
            <a:ext cx="693533" cy="1743785"/>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116" dirty="0"/>
          </a:p>
        </p:txBody>
      </p:sp>
      <p:grpSp>
        <p:nvGrpSpPr>
          <p:cNvPr id="6" name="Group 5">
            <a:extLst>
              <a:ext uri="{FF2B5EF4-FFF2-40B4-BE49-F238E27FC236}">
                <a16:creationId xmlns:a16="http://schemas.microsoft.com/office/drawing/2014/main" id="{F15FBB50-09C8-B64E-AE57-67C5E70810CB}"/>
              </a:ext>
            </a:extLst>
          </p:cNvPr>
          <p:cNvGrpSpPr/>
          <p:nvPr userDrawn="1"/>
        </p:nvGrpSpPr>
        <p:grpSpPr>
          <a:xfrm>
            <a:off x="5124375" y="-5330"/>
            <a:ext cx="2435300" cy="4934357"/>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116"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116" dirty="0"/>
            </a:p>
          </p:txBody>
        </p:sp>
      </p:grpSp>
      <p:sp>
        <p:nvSpPr>
          <p:cNvPr id="22" name="Freeform 21">
            <a:extLst>
              <a:ext uri="{FF2B5EF4-FFF2-40B4-BE49-F238E27FC236}">
                <a16:creationId xmlns:a16="http://schemas.microsoft.com/office/drawing/2014/main" id="{BC68F289-2744-2F48-893A-3F17911625C8}"/>
              </a:ext>
            </a:extLst>
          </p:cNvPr>
          <p:cNvSpPr/>
          <p:nvPr userDrawn="1"/>
        </p:nvSpPr>
        <p:spPr>
          <a:xfrm>
            <a:off x="1" y="-1"/>
            <a:ext cx="723906" cy="1820154"/>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116" dirty="0"/>
          </a:p>
        </p:txBody>
      </p:sp>
      <p:sp>
        <p:nvSpPr>
          <p:cNvPr id="28" name="Freeform 27">
            <a:extLst>
              <a:ext uri="{FF2B5EF4-FFF2-40B4-BE49-F238E27FC236}">
                <a16:creationId xmlns:a16="http://schemas.microsoft.com/office/drawing/2014/main" id="{9E240E8A-950E-7946-826C-415CB5DACA43}"/>
              </a:ext>
            </a:extLst>
          </p:cNvPr>
          <p:cNvSpPr/>
          <p:nvPr userDrawn="1"/>
        </p:nvSpPr>
        <p:spPr>
          <a:xfrm>
            <a:off x="6835769" y="7141451"/>
            <a:ext cx="723906" cy="3550362"/>
          </a:xfrm>
          <a:custGeom>
            <a:avLst/>
            <a:gdLst>
              <a:gd name="connsiteX0" fmla="*/ 1167473 w 1167493"/>
              <a:gd name="connsiteY0" fmla="*/ 0 h 2272167"/>
              <a:gd name="connsiteX1" fmla="*/ 1167493 w 1167493"/>
              <a:gd name="connsiteY1" fmla="*/ 0 h 2272167"/>
              <a:gd name="connsiteX2" fmla="*/ 1167493 w 1167493"/>
              <a:gd name="connsiteY2" fmla="*/ 492960 h 2272167"/>
              <a:gd name="connsiteX3" fmla="*/ 1167493 w 1167493"/>
              <a:gd name="connsiteY3" fmla="*/ 720385 h 2272167"/>
              <a:gd name="connsiteX4" fmla="*/ 1167493 w 1167493"/>
              <a:gd name="connsiteY4" fmla="*/ 2272167 h 2272167"/>
              <a:gd name="connsiteX5" fmla="*/ 0 w 1167493"/>
              <a:gd name="connsiteY5" fmla="*/ 2272167 h 2272167"/>
              <a:gd name="connsiteX6" fmla="*/ 0 w 1167493"/>
              <a:gd name="connsiteY6" fmla="*/ 1898074 h 2272167"/>
              <a:gd name="connsiteX7" fmla="*/ 0 w 1167493"/>
              <a:gd name="connsiteY7" fmla="*/ 1271597 h 2272167"/>
              <a:gd name="connsiteX8" fmla="*/ 0 w 1167493"/>
              <a:gd name="connsiteY8" fmla="*/ 1177688 h 2272167"/>
              <a:gd name="connsiteX9" fmla="*/ 1048124 w 1167493"/>
              <a:gd name="connsiteY9" fmla="*/ 6080 h 2272167"/>
              <a:gd name="connsiteX10" fmla="*/ 1167473 w 1167493"/>
              <a:gd name="connsiteY10" fmla="*/ 0 h 2272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67493" h="2272167">
                <a:moveTo>
                  <a:pt x="1167473" y="0"/>
                </a:moveTo>
                <a:lnTo>
                  <a:pt x="1167493" y="0"/>
                </a:lnTo>
                <a:lnTo>
                  <a:pt x="1167493" y="492960"/>
                </a:lnTo>
                <a:lnTo>
                  <a:pt x="1167493" y="720385"/>
                </a:lnTo>
                <a:lnTo>
                  <a:pt x="1167493" y="2272167"/>
                </a:lnTo>
                <a:lnTo>
                  <a:pt x="0" y="2272167"/>
                </a:lnTo>
                <a:lnTo>
                  <a:pt x="0" y="1898074"/>
                </a:lnTo>
                <a:lnTo>
                  <a:pt x="0" y="1271597"/>
                </a:lnTo>
                <a:lnTo>
                  <a:pt x="0" y="1177688"/>
                </a:lnTo>
                <a:cubicBezTo>
                  <a:pt x="0" y="567919"/>
                  <a:pt x="459408" y="66389"/>
                  <a:pt x="1048124" y="6080"/>
                </a:cubicBezTo>
                <a:lnTo>
                  <a:pt x="116747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116" dirty="0"/>
          </a:p>
        </p:txBody>
      </p:sp>
    </p:spTree>
    <p:extLst>
      <p:ext uri="{BB962C8B-B14F-4D97-AF65-F5344CB8AC3E}">
        <p14:creationId xmlns:p14="http://schemas.microsoft.com/office/powerpoint/2010/main" val="10738582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723906" y="593990"/>
            <a:ext cx="6063603" cy="2066590"/>
          </a:xfrm>
        </p:spPr>
        <p:txBody>
          <a:bodyPr anchor="b">
            <a:noAutofit/>
          </a:bodyPr>
          <a:lstStyle>
            <a:lvl1pPr>
              <a:defRPr sz="2976"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723907" y="3145288"/>
            <a:ext cx="6063602" cy="5248958"/>
          </a:xfrm>
        </p:spPr>
        <p:txBody>
          <a:bodyPr>
            <a:noAutofit/>
          </a:bodyPr>
          <a:lstStyle>
            <a:lvl1pPr marL="0" indent="0">
              <a:buNone/>
              <a:defRPr>
                <a:latin typeface="+mn-lt"/>
              </a:defRPr>
            </a:lvl1pPr>
            <a:lvl2pPr marL="283510" indent="0">
              <a:buNone/>
              <a:defRPr>
                <a:latin typeface="+mn-lt"/>
              </a:defRPr>
            </a:lvl2pPr>
            <a:lvl3pPr marL="567019" indent="0">
              <a:buNone/>
              <a:defRPr>
                <a:latin typeface="+mn-lt"/>
              </a:defRPr>
            </a:lvl3pPr>
            <a:lvl4pPr marL="850529" indent="0">
              <a:buNone/>
              <a:defRPr>
                <a:latin typeface="+mn-lt"/>
              </a:defRPr>
            </a:lvl4pPr>
            <a:lvl5pPr marL="1134039" indent="0">
              <a:buNone/>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reeform 3">
            <a:extLst>
              <a:ext uri="{FF2B5EF4-FFF2-40B4-BE49-F238E27FC236}">
                <a16:creationId xmlns:a16="http://schemas.microsoft.com/office/drawing/2014/main" id="{6A7F6A3F-E1DD-A246-9A6D-5F9B18BA2588}"/>
              </a:ext>
            </a:extLst>
          </p:cNvPr>
          <p:cNvSpPr/>
          <p:nvPr userDrawn="1"/>
        </p:nvSpPr>
        <p:spPr>
          <a:xfrm flipH="1">
            <a:off x="5320602" y="1"/>
            <a:ext cx="2239073" cy="5629812"/>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116" dirty="0"/>
          </a:p>
        </p:txBody>
      </p:sp>
      <p:sp>
        <p:nvSpPr>
          <p:cNvPr id="5" name="Freeform 4">
            <a:extLst>
              <a:ext uri="{FF2B5EF4-FFF2-40B4-BE49-F238E27FC236}">
                <a16:creationId xmlns:a16="http://schemas.microsoft.com/office/drawing/2014/main" id="{055FD0FC-C8FF-6741-A364-A29CDC6F9495}"/>
              </a:ext>
            </a:extLst>
          </p:cNvPr>
          <p:cNvSpPr/>
          <p:nvPr userDrawn="1"/>
        </p:nvSpPr>
        <p:spPr>
          <a:xfrm flipH="1">
            <a:off x="5320602" y="5062001"/>
            <a:ext cx="2239073" cy="5629812"/>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116" dirty="0">
              <a:latin typeface="+mn-lt"/>
            </a:endParaRPr>
          </a:p>
        </p:txBody>
      </p:sp>
      <p:sp>
        <p:nvSpPr>
          <p:cNvPr id="6" name="Freeform 5">
            <a:extLst>
              <a:ext uri="{FF2B5EF4-FFF2-40B4-BE49-F238E27FC236}">
                <a16:creationId xmlns:a16="http://schemas.microsoft.com/office/drawing/2014/main" id="{D11C9832-A021-954E-A34F-2988D1189AE9}"/>
              </a:ext>
            </a:extLst>
          </p:cNvPr>
          <p:cNvSpPr/>
          <p:nvPr userDrawn="1"/>
        </p:nvSpPr>
        <p:spPr>
          <a:xfrm>
            <a:off x="1" y="0"/>
            <a:ext cx="579039" cy="1455908"/>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116" dirty="0"/>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5011318" y="8716374"/>
            <a:ext cx="974957" cy="1975440"/>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116"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116" dirty="0">
                <a:latin typeface="+mn-lt"/>
              </a:endParaRPr>
            </a:p>
          </p:txBody>
        </p:sp>
      </p:gr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236240" y="9909727"/>
            <a:ext cx="1700927" cy="569240"/>
          </a:xfrm>
          <a:prstGeom prst="rect">
            <a:avLst/>
          </a:prstGeom>
        </p:spPr>
        <p:txBody>
          <a:bodyPr vert="horz" lIns="91440" tIns="45720" rIns="91440" bIns="45720" rtlCol="0" anchor="ctr">
            <a:noAutofit/>
          </a:bodyPr>
          <a:lstStyle>
            <a:lvl1pPr algn="l">
              <a:defRPr sz="744">
                <a:solidFill>
                  <a:schemeClr val="accent3"/>
                </a:solidFill>
                <a:latin typeface="+mn-lt"/>
              </a:defRPr>
            </a:lvl1pPr>
          </a:lstStyle>
          <a:p>
            <a:fld id="{47EAC134-3EEC-427E-9C13-CE21961E4BC0}" type="datetime1">
              <a:rPr lang="en-US" smtClean="0"/>
              <a:t>11/30/2022</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2504143" y="9909727"/>
            <a:ext cx="2551390" cy="569240"/>
          </a:xfrm>
          <a:prstGeom prst="rect">
            <a:avLst/>
          </a:prstGeom>
        </p:spPr>
        <p:txBody>
          <a:bodyPr vert="horz" lIns="91440" tIns="45720" rIns="91440" bIns="45720" rtlCol="0" anchor="ctr">
            <a:noAutofit/>
          </a:bodyPr>
          <a:lstStyle>
            <a:lvl1pPr algn="ctr">
              <a:defRPr sz="744">
                <a:solidFill>
                  <a:schemeClr val="accent3"/>
                </a:solidFill>
                <a:latin typeface="+mn-lt"/>
              </a:defRPr>
            </a:lvl1pPr>
          </a:lstStyle>
          <a:p>
            <a:r>
              <a:rPr lang="en-US"/>
              <a:t>Template provided by Chamber of Commerce &amp; Industry Queensland</a:t>
            </a:r>
            <a:endParaRPr lang="en-US" dirty="0"/>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6295560" y="9909727"/>
            <a:ext cx="1027875" cy="569240"/>
          </a:xfrm>
          <a:prstGeom prst="rect">
            <a:avLst/>
          </a:prstGeom>
        </p:spPr>
        <p:txBody>
          <a:bodyPr vert="horz" lIns="91440" tIns="45720" rIns="91440" bIns="45720" rtlCol="0" anchor="ctr">
            <a:noAutofit/>
          </a:bodyPr>
          <a:lstStyle>
            <a:lvl1pPr algn="r">
              <a:defRPr sz="744">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495087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chemeClr val="accent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A62587F-7496-384A-AF40-18FC8CF0709D}"/>
              </a:ext>
            </a:extLst>
          </p:cNvPr>
          <p:cNvSpPr/>
          <p:nvPr userDrawn="1"/>
        </p:nvSpPr>
        <p:spPr>
          <a:xfrm>
            <a:off x="0" y="3563941"/>
            <a:ext cx="7570106" cy="71278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16" dirty="0"/>
          </a:p>
        </p:txBody>
      </p:sp>
      <p:sp>
        <p:nvSpPr>
          <p:cNvPr id="12" name="Freeform 11">
            <a:extLst>
              <a:ext uri="{FF2B5EF4-FFF2-40B4-BE49-F238E27FC236}">
                <a16:creationId xmlns:a16="http://schemas.microsoft.com/office/drawing/2014/main" id="{84DB028B-A475-224B-B675-A15A56CAD0BF}"/>
              </a:ext>
            </a:extLst>
          </p:cNvPr>
          <p:cNvSpPr/>
          <p:nvPr userDrawn="1"/>
        </p:nvSpPr>
        <p:spPr>
          <a:xfrm flipH="1">
            <a:off x="5331033" y="5062001"/>
            <a:ext cx="2239073" cy="5629812"/>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116" dirty="0"/>
          </a:p>
        </p:txBody>
      </p:sp>
      <p:sp>
        <p:nvSpPr>
          <p:cNvPr id="14" name="Freeform 13">
            <a:extLst>
              <a:ext uri="{FF2B5EF4-FFF2-40B4-BE49-F238E27FC236}">
                <a16:creationId xmlns:a16="http://schemas.microsoft.com/office/drawing/2014/main" id="{61C34955-105B-4D4D-B51D-754C5D38A85D}"/>
              </a:ext>
            </a:extLst>
          </p:cNvPr>
          <p:cNvSpPr/>
          <p:nvPr userDrawn="1"/>
        </p:nvSpPr>
        <p:spPr>
          <a:xfrm>
            <a:off x="1" y="0"/>
            <a:ext cx="579039" cy="1455908"/>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116" dirty="0"/>
          </a:p>
        </p:txBody>
      </p:sp>
      <p:sp>
        <p:nvSpPr>
          <p:cNvPr id="15" name="Freeform 14">
            <a:extLst>
              <a:ext uri="{FF2B5EF4-FFF2-40B4-BE49-F238E27FC236}">
                <a16:creationId xmlns:a16="http://schemas.microsoft.com/office/drawing/2014/main" id="{2734DEB1-EC02-2E42-9292-4ADD115060A5}"/>
              </a:ext>
            </a:extLst>
          </p:cNvPr>
          <p:cNvSpPr/>
          <p:nvPr userDrawn="1"/>
        </p:nvSpPr>
        <p:spPr>
          <a:xfrm rot="5400000" flipH="1" flipV="1">
            <a:off x="5340632" y="1344892"/>
            <a:ext cx="3563936" cy="874150"/>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116" dirty="0"/>
          </a:p>
        </p:txBody>
      </p:sp>
      <p:sp>
        <p:nvSpPr>
          <p:cNvPr id="13" name="Title 1">
            <a:extLst>
              <a:ext uri="{FF2B5EF4-FFF2-40B4-BE49-F238E27FC236}">
                <a16:creationId xmlns:a16="http://schemas.microsoft.com/office/drawing/2014/main" id="{5E932F0D-7FC3-634B-932C-3625C16C8DE2}"/>
              </a:ext>
            </a:extLst>
          </p:cNvPr>
          <p:cNvSpPr>
            <a:spLocks noGrp="1"/>
          </p:cNvSpPr>
          <p:nvPr>
            <p:ph type="title"/>
          </p:nvPr>
        </p:nvSpPr>
        <p:spPr>
          <a:xfrm>
            <a:off x="723906" y="593990"/>
            <a:ext cx="6063603" cy="2066590"/>
          </a:xfrm>
        </p:spPr>
        <p:txBody>
          <a:bodyPr anchor="b">
            <a:noAutofit/>
          </a:bodyPr>
          <a:lstStyle>
            <a:lvl1pPr>
              <a:defRPr sz="2976" b="1">
                <a:latin typeface="+mj-lt"/>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65DE34-CDB7-41F7-A95A-592B99558C69}"/>
              </a:ext>
            </a:extLst>
          </p:cNvPr>
          <p:cNvSpPr>
            <a:spLocks noGrp="1"/>
          </p:cNvSpPr>
          <p:nvPr>
            <p:ph type="body" idx="1"/>
          </p:nvPr>
        </p:nvSpPr>
        <p:spPr>
          <a:xfrm>
            <a:off x="723906" y="4136362"/>
            <a:ext cx="6063603" cy="5357573"/>
          </a:xfrm>
        </p:spPr>
        <p:txBody>
          <a:bodyPr>
            <a:noAutofit/>
          </a:bodyPr>
          <a:lstStyle>
            <a:lvl1pPr marL="0" indent="0">
              <a:lnSpc>
                <a:spcPct val="150000"/>
              </a:lnSpc>
              <a:buNone/>
              <a:defRPr sz="1488">
                <a:solidFill>
                  <a:schemeClr val="bg1"/>
                </a:solidFill>
                <a:latin typeface="+mn-lt"/>
              </a:defRPr>
            </a:lvl1pPr>
            <a:lvl2pPr marL="283510" indent="0">
              <a:buNone/>
              <a:defRPr sz="1240">
                <a:solidFill>
                  <a:schemeClr val="tx1">
                    <a:tint val="75000"/>
                  </a:schemeClr>
                </a:solidFill>
              </a:defRPr>
            </a:lvl2pPr>
            <a:lvl3pPr marL="567019" indent="0">
              <a:buNone/>
              <a:defRPr sz="1116">
                <a:solidFill>
                  <a:schemeClr val="tx1">
                    <a:tint val="75000"/>
                  </a:schemeClr>
                </a:solidFill>
              </a:defRPr>
            </a:lvl3pPr>
            <a:lvl4pPr marL="850529" indent="0">
              <a:buNone/>
              <a:defRPr sz="992">
                <a:solidFill>
                  <a:schemeClr val="tx1">
                    <a:tint val="75000"/>
                  </a:schemeClr>
                </a:solidFill>
              </a:defRPr>
            </a:lvl4pPr>
            <a:lvl5pPr marL="1134039" indent="0">
              <a:buNone/>
              <a:defRPr sz="992">
                <a:solidFill>
                  <a:schemeClr val="tx1">
                    <a:tint val="75000"/>
                  </a:schemeClr>
                </a:solidFill>
              </a:defRPr>
            </a:lvl5pPr>
            <a:lvl6pPr marL="1417549" indent="0">
              <a:buNone/>
              <a:defRPr sz="992">
                <a:solidFill>
                  <a:schemeClr val="tx1">
                    <a:tint val="75000"/>
                  </a:schemeClr>
                </a:solidFill>
              </a:defRPr>
            </a:lvl6pPr>
            <a:lvl7pPr marL="1701058" indent="0">
              <a:buNone/>
              <a:defRPr sz="992">
                <a:solidFill>
                  <a:schemeClr val="tx1">
                    <a:tint val="75000"/>
                  </a:schemeClr>
                </a:solidFill>
              </a:defRPr>
            </a:lvl7pPr>
            <a:lvl8pPr marL="1984568" indent="0">
              <a:buNone/>
              <a:defRPr sz="992">
                <a:solidFill>
                  <a:schemeClr val="tx1">
                    <a:tint val="75000"/>
                  </a:schemeClr>
                </a:solidFill>
              </a:defRPr>
            </a:lvl8pPr>
            <a:lvl9pPr marL="2268078" indent="0">
              <a:buNone/>
              <a:defRPr sz="992">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E95D4F5-F69B-42F6-8A9D-330F696E144B}"/>
              </a:ext>
            </a:extLst>
          </p:cNvPr>
          <p:cNvSpPr>
            <a:spLocks noGrp="1"/>
          </p:cNvSpPr>
          <p:nvPr>
            <p:ph type="dt" sz="half" idx="10"/>
          </p:nvPr>
        </p:nvSpPr>
        <p:spPr>
          <a:xfrm>
            <a:off x="236240" y="9909727"/>
            <a:ext cx="1700927" cy="569240"/>
          </a:xfrm>
          <a:prstGeom prst="rect">
            <a:avLst/>
          </a:prstGeom>
        </p:spPr>
        <p:txBody>
          <a:bodyPr>
            <a:noAutofit/>
          </a:bodyPr>
          <a:lstStyle>
            <a:lvl1pPr>
              <a:defRPr>
                <a:solidFill>
                  <a:schemeClr val="accent2"/>
                </a:solidFill>
                <a:latin typeface="+mn-lt"/>
              </a:defRPr>
            </a:lvl1pPr>
          </a:lstStyle>
          <a:p>
            <a:fld id="{41D570F9-97BA-4B93-BD7C-66765CF6751E}" type="datetime1">
              <a:rPr lang="en-US" smtClean="0"/>
              <a:t>11/30/2022</a:t>
            </a:fld>
            <a:endParaRPr lang="en-US" dirty="0"/>
          </a:p>
        </p:txBody>
      </p:sp>
      <p:sp>
        <p:nvSpPr>
          <p:cNvPr id="5" name="Footer Placeholder 4">
            <a:extLst>
              <a:ext uri="{FF2B5EF4-FFF2-40B4-BE49-F238E27FC236}">
                <a16:creationId xmlns:a16="http://schemas.microsoft.com/office/drawing/2014/main" id="{FA79A23A-2238-4904-8692-9F2DAE8B8FC9}"/>
              </a:ext>
            </a:extLst>
          </p:cNvPr>
          <p:cNvSpPr>
            <a:spLocks noGrp="1"/>
          </p:cNvSpPr>
          <p:nvPr>
            <p:ph type="ftr" sz="quarter" idx="11"/>
          </p:nvPr>
        </p:nvSpPr>
        <p:spPr>
          <a:xfrm>
            <a:off x="2504143" y="9909727"/>
            <a:ext cx="2551390" cy="569240"/>
          </a:xfrm>
          <a:prstGeom prst="rect">
            <a:avLst/>
          </a:prstGeom>
        </p:spPr>
        <p:txBody>
          <a:bodyPr>
            <a:noAutofit/>
          </a:bodyPr>
          <a:lstStyle>
            <a:lvl1pPr>
              <a:defRPr>
                <a:solidFill>
                  <a:schemeClr val="accent2"/>
                </a:solidFill>
                <a:latin typeface="+mn-lt"/>
              </a:defRPr>
            </a:lvl1pPr>
          </a:lstStyle>
          <a:p>
            <a:r>
              <a:rPr lang="en-US"/>
              <a:t>Template provided by Chamber of Commerce &amp; Industry Queensland</a:t>
            </a:r>
            <a:endParaRPr lang="en-US" dirty="0"/>
          </a:p>
        </p:txBody>
      </p:sp>
      <p:sp>
        <p:nvSpPr>
          <p:cNvPr id="6" name="Slide Number Placeholder 5">
            <a:extLst>
              <a:ext uri="{FF2B5EF4-FFF2-40B4-BE49-F238E27FC236}">
                <a16:creationId xmlns:a16="http://schemas.microsoft.com/office/drawing/2014/main" id="{DB69FC35-DDC8-45FB-8ACB-21C15F57C1F1}"/>
              </a:ext>
            </a:extLst>
          </p:cNvPr>
          <p:cNvSpPr>
            <a:spLocks noGrp="1"/>
          </p:cNvSpPr>
          <p:nvPr>
            <p:ph type="sldNum" sz="quarter" idx="12"/>
          </p:nvPr>
        </p:nvSpPr>
        <p:spPr>
          <a:xfrm>
            <a:off x="6328449" y="9909727"/>
            <a:ext cx="994986" cy="569240"/>
          </a:xfrm>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1864412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Section title">
    <p:spTree>
      <p:nvGrpSpPr>
        <p:cNvPr id="1" name=""/>
        <p:cNvGrpSpPr/>
        <p:nvPr/>
      </p:nvGrpSpPr>
      <p:grpSpPr>
        <a:xfrm>
          <a:off x="0" y="0"/>
          <a:ext cx="0" cy="0"/>
          <a:chOff x="0" y="0"/>
          <a:chExt cx="0" cy="0"/>
        </a:xfrm>
      </p:grpSpPr>
      <p:sp>
        <p:nvSpPr>
          <p:cNvPr id="23" name="Freeform 22">
            <a:extLst>
              <a:ext uri="{FF2B5EF4-FFF2-40B4-BE49-F238E27FC236}">
                <a16:creationId xmlns:a16="http://schemas.microsoft.com/office/drawing/2014/main" id="{067EACEC-C2DD-EA42-8504-176673AD1F20}"/>
              </a:ext>
            </a:extLst>
          </p:cNvPr>
          <p:cNvSpPr/>
          <p:nvPr userDrawn="1"/>
        </p:nvSpPr>
        <p:spPr>
          <a:xfrm>
            <a:off x="0" y="0"/>
            <a:ext cx="4976222" cy="10691813"/>
          </a:xfrm>
          <a:custGeom>
            <a:avLst/>
            <a:gdLst>
              <a:gd name="connsiteX0" fmla="*/ 0 w 8025490"/>
              <a:gd name="connsiteY0" fmla="*/ 0 h 6858000"/>
              <a:gd name="connsiteX1" fmla="*/ 4596490 w 8025490"/>
              <a:gd name="connsiteY1" fmla="*/ 0 h 6858000"/>
              <a:gd name="connsiteX2" fmla="*/ 8025490 w 8025490"/>
              <a:gd name="connsiteY2" fmla="*/ 3429000 h 6858000"/>
              <a:gd name="connsiteX3" fmla="*/ 4596490 w 8025490"/>
              <a:gd name="connsiteY3" fmla="*/ 6858000 h 6858000"/>
              <a:gd name="connsiteX4" fmla="*/ 0 w 8025490"/>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25490" h="6858000">
                <a:moveTo>
                  <a:pt x="0" y="0"/>
                </a:moveTo>
                <a:lnTo>
                  <a:pt x="4596490" y="0"/>
                </a:lnTo>
                <a:cubicBezTo>
                  <a:pt x="6490274" y="0"/>
                  <a:pt x="8025490" y="1535216"/>
                  <a:pt x="8025490" y="3429000"/>
                </a:cubicBezTo>
                <a:cubicBezTo>
                  <a:pt x="8025490" y="5322784"/>
                  <a:pt x="6490274" y="6858000"/>
                  <a:pt x="4596490" y="6858000"/>
                </a:cubicBez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116" dirty="0"/>
          </a:p>
        </p:txBody>
      </p:sp>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723907" y="1651634"/>
            <a:ext cx="3872791" cy="3722335"/>
          </a:xfrm>
        </p:spPr>
        <p:txBody>
          <a:bodyPr anchor="b">
            <a:noAutofit/>
          </a:bodyPr>
          <a:lstStyle>
            <a:lvl1pPr algn="l">
              <a:defRPr sz="3721" b="1">
                <a:solidFill>
                  <a:schemeClr val="bg1"/>
                </a:solidFill>
                <a:latin typeface="+mj-lt"/>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723907" y="5517517"/>
            <a:ext cx="3872791" cy="2192151"/>
          </a:xfrm>
        </p:spPr>
        <p:txBody>
          <a:bodyPr>
            <a:noAutofit/>
          </a:bodyPr>
          <a:lstStyle>
            <a:lvl1pPr marL="0" indent="0" algn="l">
              <a:buNone/>
              <a:defRPr sz="1984">
                <a:solidFill>
                  <a:schemeClr val="bg1"/>
                </a:solidFill>
                <a:latin typeface="+mn-lt"/>
              </a:defRPr>
            </a:lvl1pPr>
            <a:lvl2pPr marL="283510" indent="0" algn="ctr">
              <a:buNone/>
              <a:defRPr sz="1240"/>
            </a:lvl2pPr>
            <a:lvl3pPr marL="567019" indent="0" algn="ctr">
              <a:buNone/>
              <a:defRPr sz="1116"/>
            </a:lvl3pPr>
            <a:lvl4pPr marL="850529" indent="0" algn="ctr">
              <a:buNone/>
              <a:defRPr sz="992"/>
            </a:lvl4pPr>
            <a:lvl5pPr marL="1134039" indent="0" algn="ctr">
              <a:buNone/>
              <a:defRPr sz="992"/>
            </a:lvl5pPr>
            <a:lvl6pPr marL="1417549" indent="0" algn="ctr">
              <a:buNone/>
              <a:defRPr sz="992"/>
            </a:lvl6pPr>
            <a:lvl7pPr marL="1701058" indent="0" algn="ctr">
              <a:buNone/>
              <a:defRPr sz="992"/>
            </a:lvl7pPr>
            <a:lvl8pPr marL="1984568" indent="0" algn="ctr">
              <a:buNone/>
              <a:defRPr sz="992"/>
            </a:lvl8pPr>
            <a:lvl9pPr marL="2268078" indent="0" algn="ctr">
              <a:buNone/>
              <a:defRPr sz="992"/>
            </a:lvl9pPr>
          </a:lstStyle>
          <a:p>
            <a:r>
              <a:rPr lang="en-US"/>
              <a:t>Click to edit Master subtitle style</a:t>
            </a:r>
            <a:endParaRPr lang="en-US" dirty="0"/>
          </a:p>
        </p:txBody>
      </p:sp>
      <p:grpSp>
        <p:nvGrpSpPr>
          <p:cNvPr id="6" name="Group 5">
            <a:extLst>
              <a:ext uri="{FF2B5EF4-FFF2-40B4-BE49-F238E27FC236}">
                <a16:creationId xmlns:a16="http://schemas.microsoft.com/office/drawing/2014/main" id="{89843C7E-5704-7A46-8974-F3BFA42E7310}"/>
              </a:ext>
            </a:extLst>
          </p:cNvPr>
          <p:cNvGrpSpPr/>
          <p:nvPr userDrawn="1"/>
        </p:nvGrpSpPr>
        <p:grpSpPr>
          <a:xfrm rot="16200000">
            <a:off x="3714427" y="4588324"/>
            <a:ext cx="4727520" cy="1515165"/>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116"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116" dirty="0"/>
            </a:p>
          </p:txBody>
        </p:sp>
      </p:grpSp>
      <p:sp>
        <p:nvSpPr>
          <p:cNvPr id="17" name="Freeform 16">
            <a:extLst>
              <a:ext uri="{FF2B5EF4-FFF2-40B4-BE49-F238E27FC236}">
                <a16:creationId xmlns:a16="http://schemas.microsoft.com/office/drawing/2014/main" id="{0B179973-08D2-EF40-B516-35E75E906394}"/>
              </a:ext>
            </a:extLst>
          </p:cNvPr>
          <p:cNvSpPr/>
          <p:nvPr userDrawn="1"/>
        </p:nvSpPr>
        <p:spPr>
          <a:xfrm flipH="1">
            <a:off x="5320602" y="1"/>
            <a:ext cx="2239073" cy="5629812"/>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116" dirty="0"/>
          </a:p>
        </p:txBody>
      </p:sp>
      <p:sp>
        <p:nvSpPr>
          <p:cNvPr id="18" name="Freeform 17">
            <a:extLst>
              <a:ext uri="{FF2B5EF4-FFF2-40B4-BE49-F238E27FC236}">
                <a16:creationId xmlns:a16="http://schemas.microsoft.com/office/drawing/2014/main" id="{6C811FF3-E48A-194D-8022-65F8C3A17449}"/>
              </a:ext>
            </a:extLst>
          </p:cNvPr>
          <p:cNvSpPr/>
          <p:nvPr userDrawn="1"/>
        </p:nvSpPr>
        <p:spPr>
          <a:xfrm flipH="1">
            <a:off x="5320602" y="5062001"/>
            <a:ext cx="2239073" cy="5629812"/>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116" dirty="0"/>
          </a:p>
        </p:txBody>
      </p:sp>
    </p:spTree>
    <p:extLst>
      <p:ext uri="{BB962C8B-B14F-4D97-AF65-F5344CB8AC3E}">
        <p14:creationId xmlns:p14="http://schemas.microsoft.com/office/powerpoint/2010/main" val="30853902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Graph">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723906" y="593990"/>
            <a:ext cx="6063603" cy="2066590"/>
          </a:xfrm>
        </p:spPr>
        <p:txBody>
          <a:bodyPr anchor="b">
            <a:noAutofit/>
          </a:bodyPr>
          <a:lstStyle>
            <a:lvl1pPr>
              <a:defRPr sz="2976"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723907" y="3254567"/>
            <a:ext cx="6063602" cy="5248958"/>
          </a:xfrm>
        </p:spPr>
        <p:txBody>
          <a:bodyPr>
            <a:noAutofit/>
          </a:bodyPr>
          <a:lstStyle>
            <a:lvl1pPr marL="0" indent="0">
              <a:buNone/>
              <a:defRPr>
                <a:latin typeface="+mn-lt"/>
              </a:defRPr>
            </a:lvl1pPr>
            <a:lvl2pPr marL="283510" indent="0">
              <a:buNone/>
              <a:defRPr>
                <a:latin typeface="+mn-lt"/>
              </a:defRPr>
            </a:lvl2pPr>
            <a:lvl3pPr marL="567019" indent="0">
              <a:buNone/>
              <a:defRPr>
                <a:latin typeface="+mn-lt"/>
              </a:defRPr>
            </a:lvl3pPr>
            <a:lvl4pPr marL="850529" indent="0">
              <a:buNone/>
              <a:defRPr>
                <a:latin typeface="+mn-lt"/>
              </a:defRPr>
            </a:lvl4pPr>
            <a:lvl5pPr marL="1134039" indent="0">
              <a:buNone/>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reeform 3">
            <a:extLst>
              <a:ext uri="{FF2B5EF4-FFF2-40B4-BE49-F238E27FC236}">
                <a16:creationId xmlns:a16="http://schemas.microsoft.com/office/drawing/2014/main" id="{6A7F6A3F-E1DD-A246-9A6D-5F9B18BA2588}"/>
              </a:ext>
            </a:extLst>
          </p:cNvPr>
          <p:cNvSpPr/>
          <p:nvPr userDrawn="1"/>
        </p:nvSpPr>
        <p:spPr>
          <a:xfrm flipH="1">
            <a:off x="5320602" y="1"/>
            <a:ext cx="2239073" cy="5629812"/>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116" dirty="0"/>
          </a:p>
        </p:txBody>
      </p:sp>
      <p:sp>
        <p:nvSpPr>
          <p:cNvPr id="5" name="Freeform 4">
            <a:extLst>
              <a:ext uri="{FF2B5EF4-FFF2-40B4-BE49-F238E27FC236}">
                <a16:creationId xmlns:a16="http://schemas.microsoft.com/office/drawing/2014/main" id="{055FD0FC-C8FF-6741-A364-A29CDC6F9495}"/>
              </a:ext>
            </a:extLst>
          </p:cNvPr>
          <p:cNvSpPr/>
          <p:nvPr userDrawn="1"/>
        </p:nvSpPr>
        <p:spPr>
          <a:xfrm rot="5400000" flipH="1">
            <a:off x="-1695369" y="6757371"/>
            <a:ext cx="5629812" cy="2239073"/>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116" dirty="0"/>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236240" y="9909727"/>
            <a:ext cx="1054720" cy="569240"/>
          </a:xfrm>
          <a:prstGeom prst="rect">
            <a:avLst/>
          </a:prstGeom>
        </p:spPr>
        <p:txBody>
          <a:bodyPr vert="horz" lIns="91440" tIns="45720" rIns="91440" bIns="45720" rtlCol="0" anchor="ctr">
            <a:noAutofit/>
          </a:bodyPr>
          <a:lstStyle>
            <a:lvl1pPr algn="l">
              <a:defRPr sz="744">
                <a:solidFill>
                  <a:schemeClr val="accent2"/>
                </a:solidFill>
                <a:latin typeface="+mn-lt"/>
              </a:defRPr>
            </a:lvl1pPr>
          </a:lstStyle>
          <a:p>
            <a:fld id="{D2F77BD9-02AB-44A2-8AC7-3CD4FB158E63}" type="datetime1">
              <a:rPr lang="en-US" smtClean="0"/>
              <a:t>11/30/2022</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2504143" y="9909727"/>
            <a:ext cx="2551390" cy="569240"/>
          </a:xfrm>
          <a:prstGeom prst="rect">
            <a:avLst/>
          </a:prstGeom>
        </p:spPr>
        <p:txBody>
          <a:bodyPr vert="horz" lIns="91440" tIns="45720" rIns="91440" bIns="45720" rtlCol="0" anchor="ctr">
            <a:noAutofit/>
          </a:bodyPr>
          <a:lstStyle>
            <a:lvl1pPr algn="ctr">
              <a:defRPr sz="744">
                <a:solidFill>
                  <a:schemeClr val="accent3"/>
                </a:solidFill>
                <a:latin typeface="+mn-lt"/>
              </a:defRPr>
            </a:lvl1pPr>
          </a:lstStyle>
          <a:p>
            <a:r>
              <a:rPr lang="en-US"/>
              <a:t>Template provided by Chamber of Commerce &amp; Industry Queensland</a:t>
            </a:r>
            <a:endParaRPr lang="en-US" dirty="0"/>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6295560" y="9909727"/>
            <a:ext cx="1027875" cy="569240"/>
          </a:xfrm>
          <a:prstGeom prst="rect">
            <a:avLst/>
          </a:prstGeom>
        </p:spPr>
        <p:txBody>
          <a:bodyPr vert="horz" lIns="91440" tIns="45720" rIns="91440" bIns="45720" rtlCol="0" anchor="ctr">
            <a:noAutofit/>
          </a:bodyPr>
          <a:lstStyle>
            <a:lvl1pPr algn="r">
              <a:defRPr sz="744">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40356173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Chart 2">
    <p:bg>
      <p:bgPr>
        <a:solidFill>
          <a:schemeClr val="accent2"/>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ABA2A58C-57B7-834C-8F5C-3299322411B1}"/>
              </a:ext>
            </a:extLst>
          </p:cNvPr>
          <p:cNvGrpSpPr/>
          <p:nvPr userDrawn="1"/>
        </p:nvGrpSpPr>
        <p:grpSpPr>
          <a:xfrm rot="16200000">
            <a:off x="5941150" y="832859"/>
            <a:ext cx="2451384" cy="785666"/>
            <a:chOff x="7413403" y="4976359"/>
            <a:chExt cx="2334986" cy="1881641"/>
          </a:xfrm>
        </p:grpSpPr>
        <p:sp>
          <p:nvSpPr>
            <p:cNvPr id="13" name="Freeform 12">
              <a:extLst>
                <a:ext uri="{FF2B5EF4-FFF2-40B4-BE49-F238E27FC236}">
                  <a16:creationId xmlns:a16="http://schemas.microsoft.com/office/drawing/2014/main" id="{801D8067-144A-FE48-AF1E-529B662DCAD3}"/>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116" dirty="0"/>
            </a:p>
          </p:txBody>
        </p:sp>
        <p:sp>
          <p:nvSpPr>
            <p:cNvPr id="14" name="Freeform 13">
              <a:extLst>
                <a:ext uri="{FF2B5EF4-FFF2-40B4-BE49-F238E27FC236}">
                  <a16:creationId xmlns:a16="http://schemas.microsoft.com/office/drawing/2014/main" id="{2ECA7D87-C78C-C140-AA28-C0FB20209045}"/>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116" dirty="0"/>
            </a:p>
          </p:txBody>
        </p:sp>
      </p:grpSp>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723906" y="593990"/>
            <a:ext cx="6063603" cy="2066590"/>
          </a:xfrm>
        </p:spPr>
        <p:txBody>
          <a:bodyPr anchor="b">
            <a:noAutofit/>
          </a:bodyPr>
          <a:lstStyle>
            <a:lvl1pPr>
              <a:defRPr sz="2976"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723907" y="3254570"/>
            <a:ext cx="6063602" cy="5248955"/>
          </a:xfrm>
        </p:spPr>
        <p:txBody>
          <a:bodyPr>
            <a:noAutofit/>
          </a:bodyPr>
          <a:lstStyle>
            <a:lvl1pPr marL="0" indent="0">
              <a:buNone/>
              <a:defRPr>
                <a:latin typeface="+mn-lt"/>
              </a:defRPr>
            </a:lvl1pPr>
            <a:lvl2pPr marL="283510" indent="0">
              <a:buNone/>
              <a:defRPr>
                <a:latin typeface="+mn-lt"/>
              </a:defRPr>
            </a:lvl2pPr>
            <a:lvl3pPr marL="567019" indent="0">
              <a:buNone/>
              <a:defRPr>
                <a:latin typeface="+mn-lt"/>
              </a:defRPr>
            </a:lvl3pPr>
            <a:lvl4pPr marL="850529" indent="0">
              <a:buNone/>
              <a:defRPr>
                <a:latin typeface="+mn-lt"/>
              </a:defRPr>
            </a:lvl4pPr>
            <a:lvl5pPr marL="1134039" indent="0">
              <a:buNone/>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236240" y="9909727"/>
            <a:ext cx="1054720" cy="569240"/>
          </a:xfrm>
          <a:prstGeom prst="rect">
            <a:avLst/>
          </a:prstGeom>
        </p:spPr>
        <p:txBody>
          <a:bodyPr vert="horz" lIns="91440" tIns="45720" rIns="91440" bIns="45720" rtlCol="0" anchor="ctr">
            <a:noAutofit/>
          </a:bodyPr>
          <a:lstStyle>
            <a:lvl1pPr algn="l">
              <a:defRPr sz="744">
                <a:solidFill>
                  <a:schemeClr val="accent3"/>
                </a:solidFill>
                <a:latin typeface="+mn-lt"/>
              </a:defRPr>
            </a:lvl1pPr>
          </a:lstStyle>
          <a:p>
            <a:fld id="{1AC14897-E5E7-45F6-87E2-A736680B372C}" type="datetime1">
              <a:rPr lang="en-US" smtClean="0"/>
              <a:t>11/30/2022</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2504143" y="9909727"/>
            <a:ext cx="2551390" cy="569240"/>
          </a:xfrm>
          <a:prstGeom prst="rect">
            <a:avLst/>
          </a:prstGeom>
        </p:spPr>
        <p:txBody>
          <a:bodyPr vert="horz" lIns="91440" tIns="45720" rIns="91440" bIns="45720" rtlCol="0" anchor="ctr">
            <a:noAutofit/>
          </a:bodyPr>
          <a:lstStyle>
            <a:lvl1pPr algn="ctr">
              <a:defRPr sz="744">
                <a:solidFill>
                  <a:schemeClr val="accent3"/>
                </a:solidFill>
                <a:latin typeface="+mn-lt"/>
              </a:defRPr>
            </a:lvl1pPr>
          </a:lstStyle>
          <a:p>
            <a:r>
              <a:rPr lang="en-US"/>
              <a:t>Template provided by Chamber of Commerce &amp; Industry Queensland</a:t>
            </a:r>
            <a:endParaRPr lang="en-US" dirty="0"/>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6295560" y="9909727"/>
            <a:ext cx="1027875" cy="569240"/>
          </a:xfrm>
          <a:prstGeom prst="rect">
            <a:avLst/>
          </a:prstGeom>
        </p:spPr>
        <p:txBody>
          <a:bodyPr vert="horz" lIns="91440" tIns="45720" rIns="91440" bIns="45720" rtlCol="0" anchor="ctr">
            <a:noAutofit/>
          </a:bodyPr>
          <a:lstStyle>
            <a:lvl1pPr algn="r">
              <a:defRPr sz="744">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5928904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Quot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5ED18-7A07-47F1-8056-CD86B076AFE2}"/>
              </a:ext>
            </a:extLst>
          </p:cNvPr>
          <p:cNvSpPr>
            <a:spLocks noGrp="1"/>
          </p:cNvSpPr>
          <p:nvPr>
            <p:ph type="title"/>
          </p:nvPr>
        </p:nvSpPr>
        <p:spPr>
          <a:xfrm>
            <a:off x="1115301" y="2625930"/>
            <a:ext cx="5329074" cy="4381585"/>
          </a:xfrm>
        </p:spPr>
        <p:txBody>
          <a:bodyPr>
            <a:noAutofit/>
          </a:bodyPr>
          <a:lstStyle>
            <a:lvl1pPr algn="ctr">
              <a:lnSpc>
                <a:spcPct val="100000"/>
              </a:lnSpc>
              <a:defRPr sz="2852">
                <a:solidFill>
                  <a:schemeClr val="bg1"/>
                </a:solidFill>
                <a:latin typeface="+mj-lt"/>
              </a:defRPr>
            </a:lvl1pPr>
          </a:lstStyle>
          <a:p>
            <a:r>
              <a:rPr lang="en-US"/>
              <a:t>Click to edit Master title style</a:t>
            </a:r>
            <a:endParaRPr lang="en-US" dirty="0"/>
          </a:p>
        </p:txBody>
      </p:sp>
      <p:sp>
        <p:nvSpPr>
          <p:cNvPr id="8" name="Text Placeholder 7">
            <a:extLst>
              <a:ext uri="{FF2B5EF4-FFF2-40B4-BE49-F238E27FC236}">
                <a16:creationId xmlns:a16="http://schemas.microsoft.com/office/drawing/2014/main" id="{4C91C146-F9A8-9A4C-9508-8590923B8D9A}"/>
              </a:ext>
            </a:extLst>
          </p:cNvPr>
          <p:cNvSpPr>
            <a:spLocks noGrp="1"/>
          </p:cNvSpPr>
          <p:nvPr>
            <p:ph type="body" sz="quarter" idx="13" hasCustomPrompt="1"/>
          </p:nvPr>
        </p:nvSpPr>
        <p:spPr>
          <a:xfrm>
            <a:off x="236240" y="809768"/>
            <a:ext cx="845935" cy="1706389"/>
          </a:xfrm>
        </p:spPr>
        <p:txBody>
          <a:bodyPr>
            <a:noAutofit/>
          </a:bodyPr>
          <a:lstStyle>
            <a:lvl1pPr marL="0" indent="0" algn="ctr">
              <a:buNone/>
              <a:defRPr sz="14820" b="1">
                <a:solidFill>
                  <a:schemeClr val="accent1">
                    <a:lumMod val="75000"/>
                  </a:schemeClr>
                </a:solidFill>
                <a:latin typeface="Tenorite" pitchFamily="2" charset="0"/>
              </a:defRPr>
            </a:lvl1pPr>
            <a:lvl2pPr marL="283510" indent="0">
              <a:buNone/>
              <a:defRPr b="1">
                <a:solidFill>
                  <a:schemeClr val="bg1"/>
                </a:solidFill>
                <a:latin typeface="Tenorite" pitchFamily="2" charset="0"/>
              </a:defRPr>
            </a:lvl2pPr>
            <a:lvl3pPr marL="567019" indent="0">
              <a:buNone/>
              <a:defRPr b="1">
                <a:solidFill>
                  <a:schemeClr val="bg1"/>
                </a:solidFill>
                <a:latin typeface="Tenorite" pitchFamily="2" charset="0"/>
              </a:defRPr>
            </a:lvl3pPr>
            <a:lvl4pPr marL="850529" indent="0">
              <a:buNone/>
              <a:defRPr b="1">
                <a:solidFill>
                  <a:schemeClr val="bg1"/>
                </a:solidFill>
                <a:latin typeface="Tenorite" pitchFamily="2" charset="0"/>
              </a:defRPr>
            </a:lvl4pPr>
            <a:lvl5pPr marL="1134039" indent="0">
              <a:buNone/>
              <a:defRPr b="1">
                <a:solidFill>
                  <a:schemeClr val="bg1"/>
                </a:solidFill>
                <a:latin typeface="Tenorite" pitchFamily="2" charset="0"/>
              </a:defRPr>
            </a:lvl5pPr>
          </a:lstStyle>
          <a:p>
            <a:pPr lvl="0"/>
            <a:r>
              <a:rPr lang="en-US" dirty="0"/>
              <a:t>“</a:t>
            </a:r>
          </a:p>
        </p:txBody>
      </p:sp>
      <p:sp>
        <p:nvSpPr>
          <p:cNvPr id="10" name="Text Placeholder 9">
            <a:extLst>
              <a:ext uri="{FF2B5EF4-FFF2-40B4-BE49-F238E27FC236}">
                <a16:creationId xmlns:a16="http://schemas.microsoft.com/office/drawing/2014/main" id="{322D6C2B-78AC-DD47-9289-067C968B06C1}"/>
              </a:ext>
            </a:extLst>
          </p:cNvPr>
          <p:cNvSpPr>
            <a:spLocks noGrp="1"/>
          </p:cNvSpPr>
          <p:nvPr>
            <p:ph type="body" sz="quarter" idx="14"/>
          </p:nvPr>
        </p:nvSpPr>
        <p:spPr>
          <a:xfrm>
            <a:off x="4267082" y="7006603"/>
            <a:ext cx="2177344" cy="1059281"/>
          </a:xfrm>
        </p:spPr>
        <p:txBody>
          <a:bodyPr>
            <a:noAutofit/>
          </a:bodyPr>
          <a:lstStyle>
            <a:lvl1pPr marL="0" indent="0" algn="r">
              <a:buNone/>
              <a:defRPr sz="1240">
                <a:solidFill>
                  <a:schemeClr val="bg1"/>
                </a:solidFill>
                <a:latin typeface="+mn-lt"/>
              </a:defRPr>
            </a:lvl1pPr>
            <a:lvl2pPr marL="283510" indent="0" algn="r">
              <a:buNone/>
              <a:defRPr sz="1116">
                <a:solidFill>
                  <a:schemeClr val="bg1"/>
                </a:solidFill>
                <a:latin typeface="Tenorite" pitchFamily="2" charset="0"/>
              </a:defRPr>
            </a:lvl2pPr>
            <a:lvl3pPr marL="567019" indent="0" algn="r">
              <a:buNone/>
              <a:defRPr sz="992">
                <a:solidFill>
                  <a:schemeClr val="bg1"/>
                </a:solidFill>
                <a:latin typeface="Tenorite" pitchFamily="2" charset="0"/>
              </a:defRPr>
            </a:lvl3pPr>
            <a:lvl4pPr marL="850529" indent="0" algn="r">
              <a:buNone/>
              <a:defRPr sz="868">
                <a:solidFill>
                  <a:schemeClr val="bg1"/>
                </a:solidFill>
                <a:latin typeface="Tenorite" pitchFamily="2" charset="0"/>
              </a:defRPr>
            </a:lvl4pPr>
            <a:lvl5pPr marL="1134039" indent="0" algn="r">
              <a:buNone/>
              <a:defRPr sz="868">
                <a:solidFill>
                  <a:schemeClr val="bg1"/>
                </a:solidFill>
                <a:latin typeface="Tenorite" pitchFamily="2" charset="0"/>
              </a:defRPr>
            </a:lvl5pPr>
          </a:lstStyle>
          <a:p>
            <a:pPr lvl="0"/>
            <a:r>
              <a:rPr lang="en-US"/>
              <a:t>Click to edit Master text styles</a:t>
            </a:r>
          </a:p>
        </p:txBody>
      </p:sp>
      <p:sp>
        <p:nvSpPr>
          <p:cNvPr id="9" name="Text Placeholder 7">
            <a:extLst>
              <a:ext uri="{FF2B5EF4-FFF2-40B4-BE49-F238E27FC236}">
                <a16:creationId xmlns:a16="http://schemas.microsoft.com/office/drawing/2014/main" id="{612193CD-03AD-D74D-A5CD-747A9B53F49A}"/>
              </a:ext>
            </a:extLst>
          </p:cNvPr>
          <p:cNvSpPr>
            <a:spLocks noGrp="1"/>
          </p:cNvSpPr>
          <p:nvPr>
            <p:ph type="body" sz="quarter" idx="15" hasCustomPrompt="1"/>
          </p:nvPr>
        </p:nvSpPr>
        <p:spPr>
          <a:xfrm>
            <a:off x="6578197" y="5300215"/>
            <a:ext cx="845935" cy="1706389"/>
          </a:xfrm>
        </p:spPr>
        <p:txBody>
          <a:bodyPr>
            <a:noAutofit/>
          </a:bodyPr>
          <a:lstStyle>
            <a:lvl1pPr marL="0" indent="0" algn="ctr">
              <a:buNone/>
              <a:defRPr sz="14820" b="1">
                <a:solidFill>
                  <a:schemeClr val="accent1">
                    <a:lumMod val="75000"/>
                  </a:schemeClr>
                </a:solidFill>
                <a:latin typeface="Tenorite" pitchFamily="2" charset="0"/>
              </a:defRPr>
            </a:lvl1pPr>
            <a:lvl2pPr marL="283510" indent="0">
              <a:buNone/>
              <a:defRPr b="1">
                <a:solidFill>
                  <a:schemeClr val="bg1"/>
                </a:solidFill>
                <a:latin typeface="Tenorite" pitchFamily="2" charset="0"/>
              </a:defRPr>
            </a:lvl2pPr>
            <a:lvl3pPr marL="567019" indent="0">
              <a:buNone/>
              <a:defRPr b="1">
                <a:solidFill>
                  <a:schemeClr val="bg1"/>
                </a:solidFill>
                <a:latin typeface="Tenorite" pitchFamily="2" charset="0"/>
              </a:defRPr>
            </a:lvl3pPr>
            <a:lvl4pPr marL="850529" indent="0">
              <a:buNone/>
              <a:defRPr b="1">
                <a:solidFill>
                  <a:schemeClr val="bg1"/>
                </a:solidFill>
                <a:latin typeface="Tenorite" pitchFamily="2" charset="0"/>
              </a:defRPr>
            </a:lvl4pPr>
            <a:lvl5pPr marL="1134039" indent="0">
              <a:buNone/>
              <a:defRPr b="1">
                <a:solidFill>
                  <a:schemeClr val="bg1"/>
                </a:solidFill>
                <a:latin typeface="Tenorite" pitchFamily="2" charset="0"/>
              </a:defRPr>
            </a:lvl5pPr>
          </a:lstStyle>
          <a:p>
            <a:pPr lvl="0"/>
            <a:r>
              <a:rPr lang="en-US" dirty="0"/>
              <a:t>”</a:t>
            </a:r>
          </a:p>
        </p:txBody>
      </p:sp>
      <p:sp>
        <p:nvSpPr>
          <p:cNvPr id="3" name="Date Placeholder 2">
            <a:extLst>
              <a:ext uri="{FF2B5EF4-FFF2-40B4-BE49-F238E27FC236}">
                <a16:creationId xmlns:a16="http://schemas.microsoft.com/office/drawing/2014/main" id="{A0C71211-4520-46A1-9487-4AE49C3239EF}"/>
              </a:ext>
            </a:extLst>
          </p:cNvPr>
          <p:cNvSpPr>
            <a:spLocks noGrp="1"/>
          </p:cNvSpPr>
          <p:nvPr>
            <p:ph type="dt" sz="half" idx="10"/>
          </p:nvPr>
        </p:nvSpPr>
        <p:spPr>
          <a:xfrm>
            <a:off x="236240" y="9909727"/>
            <a:ext cx="1700927" cy="569240"/>
          </a:xfrm>
          <a:prstGeom prst="rect">
            <a:avLst/>
          </a:prstGeom>
        </p:spPr>
        <p:txBody>
          <a:bodyPr>
            <a:noAutofit/>
          </a:bodyPr>
          <a:lstStyle>
            <a:lvl1pPr>
              <a:defRPr>
                <a:solidFill>
                  <a:schemeClr val="accent2"/>
                </a:solidFill>
                <a:latin typeface="+mn-lt"/>
              </a:defRPr>
            </a:lvl1pPr>
          </a:lstStyle>
          <a:p>
            <a:fld id="{BB0677AD-7950-49E3-AB24-0CAB3FB4196E}" type="datetime1">
              <a:rPr lang="en-US" smtClean="0"/>
              <a:t>11/30/2022</a:t>
            </a:fld>
            <a:endParaRPr lang="en-US" dirty="0"/>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a:xfrm>
            <a:off x="2504143" y="9909727"/>
            <a:ext cx="2551390" cy="569240"/>
          </a:xfrm>
          <a:prstGeom prst="rect">
            <a:avLst/>
          </a:prstGeom>
        </p:spPr>
        <p:txBody>
          <a:bodyPr>
            <a:noAutofit/>
          </a:bodyPr>
          <a:lstStyle>
            <a:lvl1pPr>
              <a:defRPr>
                <a:solidFill>
                  <a:schemeClr val="accent2"/>
                </a:solidFill>
                <a:latin typeface="+mn-lt"/>
              </a:defRPr>
            </a:lvl1pPr>
          </a:lstStyle>
          <a:p>
            <a:r>
              <a:rPr lang="en-US"/>
              <a:t>Template provided by Chamber of Commerce &amp; Industry Queensland</a:t>
            </a:r>
            <a:endParaRPr lang="en-US" dirty="0"/>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p:txBody>
          <a:bodyPr>
            <a:noAutofit/>
          </a:bodyPr>
          <a:lstStyle>
            <a:lvl1pPr>
              <a:defRPr>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6253706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28C225EC-F6EF-1144-834A-F0B91974AA41}"/>
              </a:ext>
            </a:extLst>
          </p:cNvPr>
          <p:cNvSpPr/>
          <p:nvPr userDrawn="1"/>
        </p:nvSpPr>
        <p:spPr>
          <a:xfrm>
            <a:off x="0" y="-2594"/>
            <a:ext cx="6111861" cy="1069440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16" dirty="0"/>
          </a:p>
        </p:txBody>
      </p:sp>
      <p:sp>
        <p:nvSpPr>
          <p:cNvPr id="31" name="Title 1">
            <a:extLst>
              <a:ext uri="{FF2B5EF4-FFF2-40B4-BE49-F238E27FC236}">
                <a16:creationId xmlns:a16="http://schemas.microsoft.com/office/drawing/2014/main" id="{1E40CEAF-B1BB-174E-A798-3BA60D9C0458}"/>
              </a:ext>
            </a:extLst>
          </p:cNvPr>
          <p:cNvSpPr>
            <a:spLocks noGrp="1"/>
          </p:cNvSpPr>
          <p:nvPr>
            <p:ph type="title"/>
          </p:nvPr>
        </p:nvSpPr>
        <p:spPr>
          <a:xfrm>
            <a:off x="465306" y="593990"/>
            <a:ext cx="5209444" cy="2066590"/>
          </a:xfrm>
        </p:spPr>
        <p:txBody>
          <a:bodyPr lIns="0" anchor="b">
            <a:noAutofit/>
          </a:bodyPr>
          <a:lstStyle>
            <a:lvl1pPr>
              <a:defRPr sz="2976" b="1">
                <a:latin typeface="+mj-lt"/>
              </a:defRPr>
            </a:lvl1pPr>
          </a:lstStyle>
          <a:p>
            <a:r>
              <a:rPr lang="en-US"/>
              <a:t>Click to edit Master title style</a:t>
            </a:r>
            <a:endParaRPr lang="en-US" dirty="0"/>
          </a:p>
        </p:txBody>
      </p:sp>
      <p:sp>
        <p:nvSpPr>
          <p:cNvPr id="6" name="Picture Placeholder 23">
            <a:extLst>
              <a:ext uri="{FF2B5EF4-FFF2-40B4-BE49-F238E27FC236}">
                <a16:creationId xmlns:a16="http://schemas.microsoft.com/office/drawing/2014/main" id="{5E48B363-63E8-4F17-842B-53AD935A6529}"/>
              </a:ext>
            </a:extLst>
          </p:cNvPr>
          <p:cNvSpPr>
            <a:spLocks noGrp="1"/>
          </p:cNvSpPr>
          <p:nvPr>
            <p:ph type="pic" sz="quarter" idx="13"/>
          </p:nvPr>
        </p:nvSpPr>
        <p:spPr>
          <a:xfrm>
            <a:off x="465305" y="3473137"/>
            <a:ext cx="744294" cy="1872770"/>
          </a:xfrm>
        </p:spPr>
        <p:txBody>
          <a:bodyPr>
            <a:noAutofit/>
          </a:bodyPr>
          <a:lstStyle>
            <a:lvl1pPr marL="0" indent="0">
              <a:buNone/>
              <a:defRPr sz="868">
                <a:solidFill>
                  <a:schemeClr val="tx1"/>
                </a:solidFill>
                <a:latin typeface="+mn-lt"/>
              </a:defRPr>
            </a:lvl1pPr>
          </a:lstStyle>
          <a:p>
            <a:r>
              <a:rPr lang="en-US"/>
              <a:t>Click icon to add picture</a:t>
            </a:r>
            <a:endParaRPr lang="en-US" dirty="0"/>
          </a:p>
        </p:txBody>
      </p:sp>
      <p:sp>
        <p:nvSpPr>
          <p:cNvPr id="10" name="Text Placeholder 28">
            <a:extLst>
              <a:ext uri="{FF2B5EF4-FFF2-40B4-BE49-F238E27FC236}">
                <a16:creationId xmlns:a16="http://schemas.microsoft.com/office/drawing/2014/main" id="{CC3A7E03-4F06-4380-90A1-845651EEA3C0}"/>
              </a:ext>
            </a:extLst>
          </p:cNvPr>
          <p:cNvSpPr>
            <a:spLocks noGrp="1"/>
          </p:cNvSpPr>
          <p:nvPr>
            <p:ph type="body" sz="quarter" idx="17" hasCustomPrompt="1"/>
          </p:nvPr>
        </p:nvSpPr>
        <p:spPr>
          <a:xfrm>
            <a:off x="1316588" y="3782825"/>
            <a:ext cx="1414486" cy="542015"/>
          </a:xfrm>
        </p:spPr>
        <p:txBody>
          <a:bodyPr lIns="0" tIns="0" rIns="0" bIns="0" anchor="b" anchorCtr="0">
            <a:noAutofit/>
          </a:bodyPr>
          <a:lstStyle>
            <a:lvl1pPr marL="0" indent="0" algn="l">
              <a:lnSpc>
                <a:spcPct val="100000"/>
              </a:lnSpc>
              <a:spcBef>
                <a:spcPts val="0"/>
              </a:spcBef>
              <a:buNone/>
              <a:defRPr sz="1116" b="1" spc="12" baseline="0">
                <a:solidFill>
                  <a:schemeClr val="tx1"/>
                </a:solidFill>
                <a:latin typeface="+mn-lt"/>
              </a:defRPr>
            </a:lvl1pPr>
          </a:lstStyle>
          <a:p>
            <a:pPr lvl="0"/>
            <a:r>
              <a:rPr lang="en-US" dirty="0"/>
              <a:t>Name</a:t>
            </a:r>
          </a:p>
        </p:txBody>
      </p:sp>
      <p:sp>
        <p:nvSpPr>
          <p:cNvPr id="11" name="Text Placeholder 28">
            <a:extLst>
              <a:ext uri="{FF2B5EF4-FFF2-40B4-BE49-F238E27FC236}">
                <a16:creationId xmlns:a16="http://schemas.microsoft.com/office/drawing/2014/main" id="{31AF5791-727B-438A-A7EF-5D132167C89B}"/>
              </a:ext>
            </a:extLst>
          </p:cNvPr>
          <p:cNvSpPr>
            <a:spLocks noGrp="1"/>
          </p:cNvSpPr>
          <p:nvPr>
            <p:ph type="body" sz="quarter" idx="18" hasCustomPrompt="1"/>
          </p:nvPr>
        </p:nvSpPr>
        <p:spPr>
          <a:xfrm>
            <a:off x="1316588" y="4383434"/>
            <a:ext cx="1414486" cy="542015"/>
          </a:xfrm>
        </p:spPr>
        <p:txBody>
          <a:bodyPr lIns="0" tIns="0" rIns="0" bIns="0">
            <a:noAutofit/>
          </a:bodyPr>
          <a:lstStyle>
            <a:lvl1pPr marL="0" indent="0" algn="l">
              <a:lnSpc>
                <a:spcPct val="100000"/>
              </a:lnSpc>
              <a:spcBef>
                <a:spcPts val="0"/>
              </a:spcBef>
              <a:buNone/>
              <a:defRPr sz="868" b="0" spc="12" baseline="0">
                <a:solidFill>
                  <a:schemeClr val="tx1"/>
                </a:solidFill>
                <a:latin typeface="+mn-lt"/>
              </a:defRPr>
            </a:lvl1pPr>
          </a:lstStyle>
          <a:p>
            <a:pPr lvl="0"/>
            <a:r>
              <a:rPr lang="en-US" dirty="0"/>
              <a:t>Title</a:t>
            </a:r>
          </a:p>
        </p:txBody>
      </p:sp>
      <p:sp>
        <p:nvSpPr>
          <p:cNvPr id="7" name="Picture Placeholder 23">
            <a:extLst>
              <a:ext uri="{FF2B5EF4-FFF2-40B4-BE49-F238E27FC236}">
                <a16:creationId xmlns:a16="http://schemas.microsoft.com/office/drawing/2014/main" id="{9ABA5222-6FD6-405B-8AC8-18022C36590F}"/>
              </a:ext>
            </a:extLst>
          </p:cNvPr>
          <p:cNvSpPr>
            <a:spLocks noGrp="1"/>
          </p:cNvSpPr>
          <p:nvPr>
            <p:ph type="pic" sz="quarter" idx="14"/>
          </p:nvPr>
        </p:nvSpPr>
        <p:spPr>
          <a:xfrm>
            <a:off x="3407691" y="3473137"/>
            <a:ext cx="744294" cy="1872770"/>
          </a:xfrm>
        </p:spPr>
        <p:txBody>
          <a:bodyPr>
            <a:noAutofit/>
          </a:bodyPr>
          <a:lstStyle>
            <a:lvl1pPr marL="0" indent="0">
              <a:buNone/>
              <a:defRPr sz="868">
                <a:solidFill>
                  <a:schemeClr val="tx1"/>
                </a:solidFill>
                <a:latin typeface="+mn-lt"/>
              </a:defRPr>
            </a:lvl1pPr>
          </a:lstStyle>
          <a:p>
            <a:r>
              <a:rPr lang="en-US"/>
              <a:t>Click icon to add picture</a:t>
            </a:r>
            <a:endParaRPr lang="en-US" dirty="0"/>
          </a:p>
        </p:txBody>
      </p:sp>
      <p:sp>
        <p:nvSpPr>
          <p:cNvPr id="12" name="Text Placeholder 28">
            <a:extLst>
              <a:ext uri="{FF2B5EF4-FFF2-40B4-BE49-F238E27FC236}">
                <a16:creationId xmlns:a16="http://schemas.microsoft.com/office/drawing/2014/main" id="{A1A33FCF-D2EB-478E-8679-428657895F76}"/>
              </a:ext>
            </a:extLst>
          </p:cNvPr>
          <p:cNvSpPr>
            <a:spLocks noGrp="1"/>
          </p:cNvSpPr>
          <p:nvPr>
            <p:ph type="body" sz="quarter" idx="19" hasCustomPrompt="1"/>
          </p:nvPr>
        </p:nvSpPr>
        <p:spPr>
          <a:xfrm>
            <a:off x="4260265" y="3776846"/>
            <a:ext cx="1414486" cy="542015"/>
          </a:xfrm>
        </p:spPr>
        <p:txBody>
          <a:bodyPr lIns="0" tIns="0" rIns="0" bIns="0" anchor="b" anchorCtr="0">
            <a:noAutofit/>
          </a:bodyPr>
          <a:lstStyle>
            <a:lvl1pPr marL="0" indent="0" algn="l">
              <a:lnSpc>
                <a:spcPct val="100000"/>
              </a:lnSpc>
              <a:spcBef>
                <a:spcPts val="0"/>
              </a:spcBef>
              <a:buNone/>
              <a:defRPr sz="1116" b="1" spc="12" baseline="0">
                <a:solidFill>
                  <a:schemeClr val="tx1"/>
                </a:solidFill>
                <a:latin typeface="+mn-lt"/>
              </a:defRPr>
            </a:lvl1pPr>
          </a:lstStyle>
          <a:p>
            <a:pPr lvl="0"/>
            <a:r>
              <a:rPr lang="en-US" dirty="0"/>
              <a:t>Name</a:t>
            </a:r>
          </a:p>
        </p:txBody>
      </p:sp>
      <p:sp>
        <p:nvSpPr>
          <p:cNvPr id="13" name="Text Placeholder 28">
            <a:extLst>
              <a:ext uri="{FF2B5EF4-FFF2-40B4-BE49-F238E27FC236}">
                <a16:creationId xmlns:a16="http://schemas.microsoft.com/office/drawing/2014/main" id="{55274EF8-F641-41B2-89C1-FD94AFA48684}"/>
              </a:ext>
            </a:extLst>
          </p:cNvPr>
          <p:cNvSpPr>
            <a:spLocks noGrp="1"/>
          </p:cNvSpPr>
          <p:nvPr>
            <p:ph type="body" sz="quarter" idx="20" hasCustomPrompt="1"/>
          </p:nvPr>
        </p:nvSpPr>
        <p:spPr>
          <a:xfrm>
            <a:off x="4260264" y="4377455"/>
            <a:ext cx="1414486" cy="542015"/>
          </a:xfrm>
        </p:spPr>
        <p:txBody>
          <a:bodyPr lIns="0" tIns="0" rIns="0" bIns="0">
            <a:noAutofit/>
          </a:bodyPr>
          <a:lstStyle>
            <a:lvl1pPr marL="0" indent="0" algn="l">
              <a:lnSpc>
                <a:spcPct val="100000"/>
              </a:lnSpc>
              <a:spcBef>
                <a:spcPts val="0"/>
              </a:spcBef>
              <a:buNone/>
              <a:defRPr sz="868" b="0" spc="12" baseline="0">
                <a:solidFill>
                  <a:schemeClr val="tx1"/>
                </a:solidFill>
                <a:latin typeface="+mn-lt"/>
              </a:defRPr>
            </a:lvl1pPr>
          </a:lstStyle>
          <a:p>
            <a:pPr lvl="0"/>
            <a:r>
              <a:rPr lang="en-US" dirty="0"/>
              <a:t>Title</a:t>
            </a:r>
          </a:p>
        </p:txBody>
      </p:sp>
      <p:sp>
        <p:nvSpPr>
          <p:cNvPr id="8" name="Picture Placeholder 23">
            <a:extLst>
              <a:ext uri="{FF2B5EF4-FFF2-40B4-BE49-F238E27FC236}">
                <a16:creationId xmlns:a16="http://schemas.microsoft.com/office/drawing/2014/main" id="{124DE785-775F-4AE4-94B3-FA728188EBA5}"/>
              </a:ext>
            </a:extLst>
          </p:cNvPr>
          <p:cNvSpPr>
            <a:spLocks noGrp="1"/>
          </p:cNvSpPr>
          <p:nvPr>
            <p:ph type="pic" sz="quarter" idx="15"/>
          </p:nvPr>
        </p:nvSpPr>
        <p:spPr>
          <a:xfrm>
            <a:off x="465305" y="6632530"/>
            <a:ext cx="744294" cy="1872770"/>
          </a:xfrm>
        </p:spPr>
        <p:txBody>
          <a:bodyPr>
            <a:noAutofit/>
          </a:bodyPr>
          <a:lstStyle>
            <a:lvl1pPr marL="0" indent="0">
              <a:buNone/>
              <a:defRPr sz="868">
                <a:solidFill>
                  <a:schemeClr val="tx1"/>
                </a:solidFill>
                <a:latin typeface="+mn-lt"/>
              </a:defRPr>
            </a:lvl1pPr>
          </a:lstStyle>
          <a:p>
            <a:r>
              <a:rPr lang="en-US"/>
              <a:t>Click icon to add picture</a:t>
            </a:r>
            <a:endParaRPr lang="en-US" dirty="0"/>
          </a:p>
        </p:txBody>
      </p:sp>
      <p:sp>
        <p:nvSpPr>
          <p:cNvPr id="14" name="Text Placeholder 28">
            <a:extLst>
              <a:ext uri="{FF2B5EF4-FFF2-40B4-BE49-F238E27FC236}">
                <a16:creationId xmlns:a16="http://schemas.microsoft.com/office/drawing/2014/main" id="{5A429D4E-B795-4E55-852E-9E161F9EBD36}"/>
              </a:ext>
            </a:extLst>
          </p:cNvPr>
          <p:cNvSpPr>
            <a:spLocks noGrp="1"/>
          </p:cNvSpPr>
          <p:nvPr>
            <p:ph type="body" sz="quarter" idx="21" hasCustomPrompt="1"/>
          </p:nvPr>
        </p:nvSpPr>
        <p:spPr>
          <a:xfrm>
            <a:off x="1316588" y="7013743"/>
            <a:ext cx="1414486" cy="542015"/>
          </a:xfrm>
        </p:spPr>
        <p:txBody>
          <a:bodyPr lIns="0" tIns="0" rIns="0" bIns="0" anchor="b" anchorCtr="0">
            <a:noAutofit/>
          </a:bodyPr>
          <a:lstStyle>
            <a:lvl1pPr marL="0" indent="0" algn="l">
              <a:lnSpc>
                <a:spcPct val="100000"/>
              </a:lnSpc>
              <a:spcBef>
                <a:spcPts val="0"/>
              </a:spcBef>
              <a:buNone/>
              <a:defRPr sz="1116" b="1" spc="12" baseline="0">
                <a:solidFill>
                  <a:schemeClr val="tx1"/>
                </a:solidFill>
                <a:latin typeface="+mn-lt"/>
              </a:defRPr>
            </a:lvl1pPr>
          </a:lstStyle>
          <a:p>
            <a:pPr lvl="0"/>
            <a:r>
              <a:rPr lang="en-US" dirty="0"/>
              <a:t>Name</a:t>
            </a:r>
          </a:p>
        </p:txBody>
      </p:sp>
      <p:sp>
        <p:nvSpPr>
          <p:cNvPr id="15" name="Text Placeholder 28">
            <a:extLst>
              <a:ext uri="{FF2B5EF4-FFF2-40B4-BE49-F238E27FC236}">
                <a16:creationId xmlns:a16="http://schemas.microsoft.com/office/drawing/2014/main" id="{41D297CB-52EE-4DE4-AEAC-CD4AAF2BF17B}"/>
              </a:ext>
            </a:extLst>
          </p:cNvPr>
          <p:cNvSpPr>
            <a:spLocks noGrp="1"/>
          </p:cNvSpPr>
          <p:nvPr>
            <p:ph type="body" sz="quarter" idx="22" hasCustomPrompt="1"/>
          </p:nvPr>
        </p:nvSpPr>
        <p:spPr>
          <a:xfrm>
            <a:off x="1316588" y="7614353"/>
            <a:ext cx="1414486" cy="542015"/>
          </a:xfrm>
        </p:spPr>
        <p:txBody>
          <a:bodyPr lIns="0" tIns="0" rIns="0" bIns="0">
            <a:noAutofit/>
          </a:bodyPr>
          <a:lstStyle>
            <a:lvl1pPr marL="0" indent="0" algn="l">
              <a:lnSpc>
                <a:spcPct val="100000"/>
              </a:lnSpc>
              <a:spcBef>
                <a:spcPts val="0"/>
              </a:spcBef>
              <a:buNone/>
              <a:defRPr sz="868" b="0" spc="12" baseline="0">
                <a:solidFill>
                  <a:schemeClr val="tx1"/>
                </a:solidFill>
                <a:latin typeface="+mn-lt"/>
              </a:defRPr>
            </a:lvl1pPr>
          </a:lstStyle>
          <a:p>
            <a:pPr lvl="0"/>
            <a:r>
              <a:rPr lang="en-US" dirty="0"/>
              <a:t>Title</a:t>
            </a:r>
          </a:p>
        </p:txBody>
      </p:sp>
      <p:sp>
        <p:nvSpPr>
          <p:cNvPr id="9" name="Picture Placeholder 23">
            <a:extLst>
              <a:ext uri="{FF2B5EF4-FFF2-40B4-BE49-F238E27FC236}">
                <a16:creationId xmlns:a16="http://schemas.microsoft.com/office/drawing/2014/main" id="{F5694B35-7776-4DB9-9EB7-3AF076EC357D}"/>
              </a:ext>
            </a:extLst>
          </p:cNvPr>
          <p:cNvSpPr>
            <a:spLocks noGrp="1"/>
          </p:cNvSpPr>
          <p:nvPr>
            <p:ph type="pic" sz="quarter" idx="16"/>
          </p:nvPr>
        </p:nvSpPr>
        <p:spPr>
          <a:xfrm>
            <a:off x="3407691" y="6632530"/>
            <a:ext cx="744294" cy="1872770"/>
          </a:xfrm>
        </p:spPr>
        <p:txBody>
          <a:bodyPr>
            <a:noAutofit/>
          </a:bodyPr>
          <a:lstStyle>
            <a:lvl1pPr marL="0" indent="0">
              <a:buNone/>
              <a:defRPr sz="868">
                <a:solidFill>
                  <a:schemeClr val="tx1"/>
                </a:solidFill>
                <a:latin typeface="+mn-lt"/>
              </a:defRPr>
            </a:lvl1pPr>
          </a:lstStyle>
          <a:p>
            <a:r>
              <a:rPr lang="en-US"/>
              <a:t>Click icon to add picture</a:t>
            </a:r>
            <a:endParaRPr lang="en-US" dirty="0"/>
          </a:p>
        </p:txBody>
      </p:sp>
      <p:sp>
        <p:nvSpPr>
          <p:cNvPr id="16" name="Text Placeholder 28">
            <a:extLst>
              <a:ext uri="{FF2B5EF4-FFF2-40B4-BE49-F238E27FC236}">
                <a16:creationId xmlns:a16="http://schemas.microsoft.com/office/drawing/2014/main" id="{AD7B736B-3A10-499F-8F23-4437982C8231}"/>
              </a:ext>
            </a:extLst>
          </p:cNvPr>
          <p:cNvSpPr>
            <a:spLocks noGrp="1"/>
          </p:cNvSpPr>
          <p:nvPr>
            <p:ph type="body" sz="quarter" idx="23" hasCustomPrompt="1"/>
          </p:nvPr>
        </p:nvSpPr>
        <p:spPr>
          <a:xfrm>
            <a:off x="4260265" y="7013743"/>
            <a:ext cx="1414486" cy="542015"/>
          </a:xfrm>
        </p:spPr>
        <p:txBody>
          <a:bodyPr lIns="0" tIns="0" rIns="0" bIns="0" anchor="b" anchorCtr="0">
            <a:noAutofit/>
          </a:bodyPr>
          <a:lstStyle>
            <a:lvl1pPr marL="0" indent="0" algn="l">
              <a:lnSpc>
                <a:spcPct val="100000"/>
              </a:lnSpc>
              <a:spcBef>
                <a:spcPts val="0"/>
              </a:spcBef>
              <a:buNone/>
              <a:defRPr sz="1116" b="1" spc="12" baseline="0">
                <a:solidFill>
                  <a:schemeClr val="tx1"/>
                </a:solidFill>
                <a:latin typeface="+mn-lt"/>
              </a:defRPr>
            </a:lvl1pPr>
          </a:lstStyle>
          <a:p>
            <a:pPr lvl="0"/>
            <a:r>
              <a:rPr lang="en-US" dirty="0"/>
              <a:t>Name</a:t>
            </a:r>
          </a:p>
        </p:txBody>
      </p:sp>
      <p:sp>
        <p:nvSpPr>
          <p:cNvPr id="17" name="Text Placeholder 28">
            <a:extLst>
              <a:ext uri="{FF2B5EF4-FFF2-40B4-BE49-F238E27FC236}">
                <a16:creationId xmlns:a16="http://schemas.microsoft.com/office/drawing/2014/main" id="{07165540-290D-4A38-87DE-F52B05BD6A1A}"/>
              </a:ext>
            </a:extLst>
          </p:cNvPr>
          <p:cNvSpPr>
            <a:spLocks noGrp="1"/>
          </p:cNvSpPr>
          <p:nvPr>
            <p:ph type="body" sz="quarter" idx="24" hasCustomPrompt="1"/>
          </p:nvPr>
        </p:nvSpPr>
        <p:spPr>
          <a:xfrm>
            <a:off x="4260264" y="7614353"/>
            <a:ext cx="1414486" cy="542015"/>
          </a:xfrm>
        </p:spPr>
        <p:txBody>
          <a:bodyPr lIns="0" tIns="0" rIns="0" bIns="0">
            <a:noAutofit/>
          </a:bodyPr>
          <a:lstStyle>
            <a:lvl1pPr marL="0" indent="0" algn="l">
              <a:lnSpc>
                <a:spcPct val="100000"/>
              </a:lnSpc>
              <a:spcBef>
                <a:spcPts val="0"/>
              </a:spcBef>
              <a:buNone/>
              <a:defRPr sz="868" b="0" spc="12" baseline="0">
                <a:solidFill>
                  <a:schemeClr val="tx1"/>
                </a:solidFill>
                <a:latin typeface="+mn-lt"/>
              </a:defRPr>
            </a:lvl1pPr>
          </a:lstStyle>
          <a:p>
            <a:pPr lvl="0"/>
            <a:r>
              <a:rPr lang="en-US" dirty="0"/>
              <a:t>Title</a:t>
            </a:r>
          </a:p>
        </p:txBody>
      </p:sp>
      <p:sp>
        <p:nvSpPr>
          <p:cNvPr id="3" name="Date Placeholder 2">
            <a:extLst>
              <a:ext uri="{FF2B5EF4-FFF2-40B4-BE49-F238E27FC236}">
                <a16:creationId xmlns:a16="http://schemas.microsoft.com/office/drawing/2014/main" id="{A0C71211-4520-46A1-9487-4AE49C3239EF}"/>
              </a:ext>
            </a:extLst>
          </p:cNvPr>
          <p:cNvSpPr>
            <a:spLocks noGrp="1"/>
          </p:cNvSpPr>
          <p:nvPr>
            <p:ph type="dt" sz="half" idx="10"/>
          </p:nvPr>
        </p:nvSpPr>
        <p:spPr>
          <a:xfrm>
            <a:off x="236240" y="9909727"/>
            <a:ext cx="973360" cy="569240"/>
          </a:xfrm>
          <a:prstGeom prst="rect">
            <a:avLst/>
          </a:prstGeom>
        </p:spPr>
        <p:txBody>
          <a:bodyPr>
            <a:noAutofit/>
          </a:bodyPr>
          <a:lstStyle>
            <a:lvl1pPr>
              <a:defRPr>
                <a:solidFill>
                  <a:schemeClr val="accent3"/>
                </a:solidFill>
                <a:latin typeface="+mn-lt"/>
              </a:defRPr>
            </a:lvl1pPr>
          </a:lstStyle>
          <a:p>
            <a:fld id="{AF01C324-1B6B-43C9-B072-0E53B21AE86C}" type="datetime1">
              <a:rPr lang="en-US" smtClean="0"/>
              <a:t>11/30/2022</a:t>
            </a:fld>
            <a:endParaRPr lang="en-US" dirty="0"/>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a:xfrm>
            <a:off x="1780235" y="9909727"/>
            <a:ext cx="2551390" cy="569240"/>
          </a:xfrm>
          <a:prstGeom prst="rect">
            <a:avLst/>
          </a:prstGeom>
        </p:spPr>
        <p:txBody>
          <a:bodyPr>
            <a:noAutofit/>
          </a:bodyPr>
          <a:lstStyle>
            <a:lvl1pPr>
              <a:defRPr>
                <a:solidFill>
                  <a:schemeClr val="accent3"/>
                </a:solidFill>
                <a:latin typeface="+mn-lt"/>
              </a:defRPr>
            </a:lvl1pPr>
          </a:lstStyle>
          <a:p>
            <a:r>
              <a:rPr lang="en-US"/>
              <a:t>Template provided by Chamber of Commerce &amp; Industry Queensland</a:t>
            </a:r>
            <a:endParaRPr lang="en-US" dirty="0"/>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a:xfrm>
            <a:off x="5166481" y="9909727"/>
            <a:ext cx="723908" cy="569240"/>
          </a:xfrm>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
        <p:nvSpPr>
          <p:cNvPr id="19" name="Freeform 18">
            <a:extLst>
              <a:ext uri="{FF2B5EF4-FFF2-40B4-BE49-F238E27FC236}">
                <a16:creationId xmlns:a16="http://schemas.microsoft.com/office/drawing/2014/main" id="{AAB3BC7E-B34F-EF47-B125-1574C5484E22}"/>
              </a:ext>
            </a:extLst>
          </p:cNvPr>
          <p:cNvSpPr/>
          <p:nvPr userDrawn="1"/>
        </p:nvSpPr>
        <p:spPr>
          <a:xfrm rot="16200000" flipV="1">
            <a:off x="5007050" y="1102219"/>
            <a:ext cx="2933531" cy="723906"/>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116" dirty="0"/>
          </a:p>
        </p:txBody>
      </p:sp>
      <p:sp>
        <p:nvSpPr>
          <p:cNvPr id="21" name="Freeform 20">
            <a:extLst>
              <a:ext uri="{FF2B5EF4-FFF2-40B4-BE49-F238E27FC236}">
                <a16:creationId xmlns:a16="http://schemas.microsoft.com/office/drawing/2014/main" id="{7CBC82D0-4F72-C649-8B7F-D4B087957B6C}"/>
              </a:ext>
            </a:extLst>
          </p:cNvPr>
          <p:cNvSpPr/>
          <p:nvPr userDrawn="1"/>
        </p:nvSpPr>
        <p:spPr>
          <a:xfrm flipH="1">
            <a:off x="6737757" y="2930937"/>
            <a:ext cx="821918" cy="2066590"/>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116" dirty="0"/>
          </a:p>
        </p:txBody>
      </p:sp>
      <p:sp>
        <p:nvSpPr>
          <p:cNvPr id="25" name="Freeform 24">
            <a:extLst>
              <a:ext uri="{FF2B5EF4-FFF2-40B4-BE49-F238E27FC236}">
                <a16:creationId xmlns:a16="http://schemas.microsoft.com/office/drawing/2014/main" id="{9383F23A-D872-2A4C-B386-A9D269BE694D}"/>
              </a:ext>
            </a:extLst>
          </p:cNvPr>
          <p:cNvSpPr/>
          <p:nvPr userDrawn="1"/>
        </p:nvSpPr>
        <p:spPr>
          <a:xfrm>
            <a:off x="6835769" y="-2594"/>
            <a:ext cx="723907" cy="2933531"/>
          </a:xfrm>
          <a:custGeom>
            <a:avLst/>
            <a:gdLst>
              <a:gd name="connsiteX0" fmla="*/ 1167473 w 1167494"/>
              <a:gd name="connsiteY0" fmla="*/ 0 h 1881641"/>
              <a:gd name="connsiteX1" fmla="*/ 1167493 w 1167494"/>
              <a:gd name="connsiteY1" fmla="*/ 0 h 1881641"/>
              <a:gd name="connsiteX2" fmla="*/ 1167493 w 1167494"/>
              <a:gd name="connsiteY2" fmla="*/ 714148 h 1881641"/>
              <a:gd name="connsiteX3" fmla="*/ 1166666 w 1167494"/>
              <a:gd name="connsiteY3" fmla="*/ 730534 h 1881641"/>
              <a:gd name="connsiteX4" fmla="*/ 1167494 w 1167494"/>
              <a:gd name="connsiteY4" fmla="*/ 730534 h 1881641"/>
              <a:gd name="connsiteX5" fmla="*/ 1167494 w 1167494"/>
              <a:gd name="connsiteY5" fmla="*/ 1378059 h 1881641"/>
              <a:gd name="connsiteX6" fmla="*/ 1167493 w 1167494"/>
              <a:gd name="connsiteY6" fmla="*/ 1378059 h 1881641"/>
              <a:gd name="connsiteX7" fmla="*/ 1167493 w 1167494"/>
              <a:gd name="connsiteY7" fmla="*/ 1881641 h 1881641"/>
              <a:gd name="connsiteX8" fmla="*/ 0 w 1167494"/>
              <a:gd name="connsiteY8" fmla="*/ 1881641 h 1881641"/>
              <a:gd name="connsiteX9" fmla="*/ 0 w 1167494"/>
              <a:gd name="connsiteY9" fmla="*/ 1234116 h 1881641"/>
              <a:gd name="connsiteX10" fmla="*/ 0 w 1167494"/>
              <a:gd name="connsiteY10" fmla="*/ 1167492 h 1881641"/>
              <a:gd name="connsiteX11" fmla="*/ 1048124 w 1167494"/>
              <a:gd name="connsiteY11" fmla="*/ 6027 h 188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494" h="1881641">
                <a:moveTo>
                  <a:pt x="1167473" y="0"/>
                </a:moveTo>
                <a:lnTo>
                  <a:pt x="1167493" y="0"/>
                </a:lnTo>
                <a:lnTo>
                  <a:pt x="1167493" y="714148"/>
                </a:lnTo>
                <a:lnTo>
                  <a:pt x="1166666" y="730534"/>
                </a:lnTo>
                <a:lnTo>
                  <a:pt x="1167494" y="730534"/>
                </a:lnTo>
                <a:lnTo>
                  <a:pt x="1167494" y="1378059"/>
                </a:lnTo>
                <a:lnTo>
                  <a:pt x="1167493" y="1378059"/>
                </a:lnTo>
                <a:lnTo>
                  <a:pt x="1167493" y="1881641"/>
                </a:lnTo>
                <a:lnTo>
                  <a:pt x="0" y="1881641"/>
                </a:lnTo>
                <a:lnTo>
                  <a:pt x="0" y="1234116"/>
                </a:lnTo>
                <a:lnTo>
                  <a:pt x="0" y="1167492"/>
                </a:lnTo>
                <a:cubicBezTo>
                  <a:pt x="0" y="563002"/>
                  <a:pt x="459408" y="65814"/>
                  <a:pt x="1048124" y="602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116" dirty="0"/>
          </a:p>
        </p:txBody>
      </p:sp>
      <p:sp>
        <p:nvSpPr>
          <p:cNvPr id="26" name="Oval 25">
            <a:extLst>
              <a:ext uri="{FF2B5EF4-FFF2-40B4-BE49-F238E27FC236}">
                <a16:creationId xmlns:a16="http://schemas.microsoft.com/office/drawing/2014/main" id="{9221FFDB-AAE2-5943-97A1-82D66AE05DB4}"/>
              </a:ext>
            </a:extLst>
          </p:cNvPr>
          <p:cNvSpPr/>
          <p:nvPr userDrawn="1"/>
        </p:nvSpPr>
        <p:spPr>
          <a:xfrm>
            <a:off x="6407674" y="4268232"/>
            <a:ext cx="856187" cy="2152752"/>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116" dirty="0"/>
          </a:p>
        </p:txBody>
      </p:sp>
      <p:sp>
        <p:nvSpPr>
          <p:cNvPr id="27" name="Freeform 26">
            <a:extLst>
              <a:ext uri="{FF2B5EF4-FFF2-40B4-BE49-F238E27FC236}">
                <a16:creationId xmlns:a16="http://schemas.microsoft.com/office/drawing/2014/main" id="{2E58EEF7-63CA-A845-BAC4-9D3BE05918B5}"/>
              </a:ext>
            </a:extLst>
          </p:cNvPr>
          <p:cNvSpPr/>
          <p:nvPr userDrawn="1"/>
        </p:nvSpPr>
        <p:spPr>
          <a:xfrm rot="16200000" flipH="1">
            <a:off x="5730956" y="8863094"/>
            <a:ext cx="2933531" cy="723906"/>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116" dirty="0"/>
          </a:p>
        </p:txBody>
      </p:sp>
      <p:sp>
        <p:nvSpPr>
          <p:cNvPr id="28" name="Freeform 27">
            <a:extLst>
              <a:ext uri="{FF2B5EF4-FFF2-40B4-BE49-F238E27FC236}">
                <a16:creationId xmlns:a16="http://schemas.microsoft.com/office/drawing/2014/main" id="{757A4624-D8ED-2E4B-AF8C-00DFA6A72D5F}"/>
              </a:ext>
            </a:extLst>
          </p:cNvPr>
          <p:cNvSpPr/>
          <p:nvPr userDrawn="1"/>
        </p:nvSpPr>
        <p:spPr>
          <a:xfrm flipV="1">
            <a:off x="6111861" y="5692799"/>
            <a:ext cx="821918" cy="2066590"/>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116" dirty="0"/>
          </a:p>
        </p:txBody>
      </p:sp>
      <p:sp>
        <p:nvSpPr>
          <p:cNvPr id="29" name="Freeform 28">
            <a:extLst>
              <a:ext uri="{FF2B5EF4-FFF2-40B4-BE49-F238E27FC236}">
                <a16:creationId xmlns:a16="http://schemas.microsoft.com/office/drawing/2014/main" id="{DF312EF8-91BE-5946-BE31-8CFE107A2FEA}"/>
              </a:ext>
            </a:extLst>
          </p:cNvPr>
          <p:cNvSpPr/>
          <p:nvPr userDrawn="1"/>
        </p:nvSpPr>
        <p:spPr>
          <a:xfrm flipH="1" flipV="1">
            <a:off x="6111861" y="7758283"/>
            <a:ext cx="723907" cy="2933531"/>
          </a:xfrm>
          <a:custGeom>
            <a:avLst/>
            <a:gdLst>
              <a:gd name="connsiteX0" fmla="*/ 1167473 w 1167494"/>
              <a:gd name="connsiteY0" fmla="*/ 0 h 1881641"/>
              <a:gd name="connsiteX1" fmla="*/ 1167493 w 1167494"/>
              <a:gd name="connsiteY1" fmla="*/ 0 h 1881641"/>
              <a:gd name="connsiteX2" fmla="*/ 1167493 w 1167494"/>
              <a:gd name="connsiteY2" fmla="*/ 714148 h 1881641"/>
              <a:gd name="connsiteX3" fmla="*/ 1166666 w 1167494"/>
              <a:gd name="connsiteY3" fmla="*/ 730534 h 1881641"/>
              <a:gd name="connsiteX4" fmla="*/ 1167494 w 1167494"/>
              <a:gd name="connsiteY4" fmla="*/ 730534 h 1881641"/>
              <a:gd name="connsiteX5" fmla="*/ 1167494 w 1167494"/>
              <a:gd name="connsiteY5" fmla="*/ 1378059 h 1881641"/>
              <a:gd name="connsiteX6" fmla="*/ 1167493 w 1167494"/>
              <a:gd name="connsiteY6" fmla="*/ 1378059 h 1881641"/>
              <a:gd name="connsiteX7" fmla="*/ 1167493 w 1167494"/>
              <a:gd name="connsiteY7" fmla="*/ 1881641 h 1881641"/>
              <a:gd name="connsiteX8" fmla="*/ 0 w 1167494"/>
              <a:gd name="connsiteY8" fmla="*/ 1881641 h 1881641"/>
              <a:gd name="connsiteX9" fmla="*/ 0 w 1167494"/>
              <a:gd name="connsiteY9" fmla="*/ 1234116 h 1881641"/>
              <a:gd name="connsiteX10" fmla="*/ 0 w 1167494"/>
              <a:gd name="connsiteY10" fmla="*/ 1167492 h 1881641"/>
              <a:gd name="connsiteX11" fmla="*/ 1048124 w 1167494"/>
              <a:gd name="connsiteY11" fmla="*/ 6027 h 188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494" h="1881641">
                <a:moveTo>
                  <a:pt x="1167473" y="0"/>
                </a:moveTo>
                <a:lnTo>
                  <a:pt x="1167493" y="0"/>
                </a:lnTo>
                <a:lnTo>
                  <a:pt x="1167493" y="714148"/>
                </a:lnTo>
                <a:lnTo>
                  <a:pt x="1166666" y="730534"/>
                </a:lnTo>
                <a:lnTo>
                  <a:pt x="1167494" y="730534"/>
                </a:lnTo>
                <a:lnTo>
                  <a:pt x="1167494" y="1378059"/>
                </a:lnTo>
                <a:lnTo>
                  <a:pt x="1167493" y="1378059"/>
                </a:lnTo>
                <a:lnTo>
                  <a:pt x="1167493" y="1881641"/>
                </a:lnTo>
                <a:lnTo>
                  <a:pt x="0" y="1881641"/>
                </a:lnTo>
                <a:lnTo>
                  <a:pt x="0" y="1234116"/>
                </a:lnTo>
                <a:lnTo>
                  <a:pt x="0" y="1167492"/>
                </a:lnTo>
                <a:cubicBezTo>
                  <a:pt x="0" y="563002"/>
                  <a:pt x="459408" y="65814"/>
                  <a:pt x="1048124" y="602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116" dirty="0"/>
          </a:p>
        </p:txBody>
      </p:sp>
    </p:spTree>
    <p:extLst>
      <p:ext uri="{BB962C8B-B14F-4D97-AF65-F5344CB8AC3E}">
        <p14:creationId xmlns:p14="http://schemas.microsoft.com/office/powerpoint/2010/main" val="1929107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353398-CBD3-4A75-BE62-DC90C0E4AEDC}" type="datetimeFigureOut">
              <a:rPr lang="en-AU" smtClean="0"/>
              <a:t>30/11/2022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C362980-5E94-4A09-A20C-D0D47D1D7BB6}" type="slidenum">
              <a:rPr lang="en-AU" smtClean="0"/>
              <a:t>‹#›</a:t>
            </a:fld>
            <a:endParaRPr lang="en-AU"/>
          </a:p>
        </p:txBody>
      </p:sp>
    </p:spTree>
    <p:extLst>
      <p:ext uri="{BB962C8B-B14F-4D97-AF65-F5344CB8AC3E}">
        <p14:creationId xmlns:p14="http://schemas.microsoft.com/office/powerpoint/2010/main" val="12843416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Whole team">
    <p:bg>
      <p:bgPr>
        <a:solidFill>
          <a:schemeClr val="accent2"/>
        </a:solidFill>
        <a:effectLst/>
      </p:bgPr>
    </p:bg>
    <p:spTree>
      <p:nvGrpSpPr>
        <p:cNvPr id="1" name=""/>
        <p:cNvGrpSpPr/>
        <p:nvPr/>
      </p:nvGrpSpPr>
      <p:grpSpPr>
        <a:xfrm>
          <a:off x="0" y="0"/>
          <a:ext cx="0" cy="0"/>
          <a:chOff x="0" y="0"/>
          <a:chExt cx="0" cy="0"/>
        </a:xfrm>
      </p:grpSpPr>
      <p:sp>
        <p:nvSpPr>
          <p:cNvPr id="54" name="Title 1">
            <a:extLst>
              <a:ext uri="{FF2B5EF4-FFF2-40B4-BE49-F238E27FC236}">
                <a16:creationId xmlns:a16="http://schemas.microsoft.com/office/drawing/2014/main" id="{6825B690-1AD7-4243-AC42-D2CF19B7B02C}"/>
              </a:ext>
            </a:extLst>
          </p:cNvPr>
          <p:cNvSpPr>
            <a:spLocks noGrp="1"/>
          </p:cNvSpPr>
          <p:nvPr>
            <p:ph type="title"/>
          </p:nvPr>
        </p:nvSpPr>
        <p:spPr>
          <a:xfrm>
            <a:off x="465306" y="593990"/>
            <a:ext cx="6621004" cy="2066590"/>
          </a:xfrm>
        </p:spPr>
        <p:txBody>
          <a:bodyPr lIns="0" anchor="b">
            <a:noAutofit/>
          </a:bodyPr>
          <a:lstStyle>
            <a:lvl1pPr>
              <a:defRPr sz="2976" b="1">
                <a:latin typeface="+mj-lt"/>
              </a:defRPr>
            </a:lvl1pPr>
          </a:lstStyle>
          <a:p>
            <a:r>
              <a:rPr lang="en-US"/>
              <a:t>Click to edit Master title style</a:t>
            </a:r>
            <a:endParaRPr lang="en-US" dirty="0"/>
          </a:p>
        </p:txBody>
      </p:sp>
      <p:sp>
        <p:nvSpPr>
          <p:cNvPr id="6" name="Picture Placeholder 23">
            <a:extLst>
              <a:ext uri="{FF2B5EF4-FFF2-40B4-BE49-F238E27FC236}">
                <a16:creationId xmlns:a16="http://schemas.microsoft.com/office/drawing/2014/main" id="{5E48B363-63E8-4F17-842B-53AD935A6529}"/>
              </a:ext>
            </a:extLst>
          </p:cNvPr>
          <p:cNvSpPr>
            <a:spLocks noGrp="1"/>
          </p:cNvSpPr>
          <p:nvPr>
            <p:ph type="pic" sz="quarter" idx="13"/>
          </p:nvPr>
        </p:nvSpPr>
        <p:spPr>
          <a:xfrm>
            <a:off x="465305" y="3225214"/>
            <a:ext cx="561139" cy="1411920"/>
          </a:xfrm>
        </p:spPr>
        <p:txBody>
          <a:bodyPr>
            <a:noAutofit/>
          </a:bodyPr>
          <a:lstStyle>
            <a:lvl1pPr marL="0" indent="0">
              <a:buNone/>
              <a:defRPr sz="868">
                <a:solidFill>
                  <a:schemeClr val="tx1"/>
                </a:solidFill>
              </a:defRPr>
            </a:lvl1pPr>
          </a:lstStyle>
          <a:p>
            <a:r>
              <a:rPr lang="en-US"/>
              <a:t>Click icon to add picture</a:t>
            </a:r>
            <a:endParaRPr lang="en-US" dirty="0"/>
          </a:p>
        </p:txBody>
      </p:sp>
      <p:sp>
        <p:nvSpPr>
          <p:cNvPr id="31" name="Text Placeholder 28">
            <a:extLst>
              <a:ext uri="{FF2B5EF4-FFF2-40B4-BE49-F238E27FC236}">
                <a16:creationId xmlns:a16="http://schemas.microsoft.com/office/drawing/2014/main" id="{1825005B-0520-EC49-9A5C-554CB700387B}"/>
              </a:ext>
            </a:extLst>
          </p:cNvPr>
          <p:cNvSpPr>
            <a:spLocks noGrp="1"/>
          </p:cNvSpPr>
          <p:nvPr>
            <p:ph type="body" sz="quarter" idx="17" hasCustomPrompt="1"/>
          </p:nvPr>
        </p:nvSpPr>
        <p:spPr>
          <a:xfrm>
            <a:off x="465306" y="4668579"/>
            <a:ext cx="1414486" cy="542015"/>
          </a:xfrm>
        </p:spPr>
        <p:txBody>
          <a:bodyPr lIns="0" tIns="0" rIns="0" bIns="0" anchor="b" anchorCtr="0">
            <a:noAutofit/>
          </a:bodyPr>
          <a:lstStyle>
            <a:lvl1pPr marL="0" indent="0" algn="l">
              <a:lnSpc>
                <a:spcPct val="100000"/>
              </a:lnSpc>
              <a:spcBef>
                <a:spcPts val="0"/>
              </a:spcBef>
              <a:buNone/>
              <a:defRPr sz="1116" b="1" spc="12" baseline="0">
                <a:solidFill>
                  <a:schemeClr val="tx1"/>
                </a:solidFill>
                <a:latin typeface="+mn-lt"/>
              </a:defRPr>
            </a:lvl1pPr>
          </a:lstStyle>
          <a:p>
            <a:pPr lvl="0"/>
            <a:r>
              <a:rPr lang="en-US" dirty="0"/>
              <a:t>Name</a:t>
            </a:r>
          </a:p>
        </p:txBody>
      </p:sp>
      <p:sp>
        <p:nvSpPr>
          <p:cNvPr id="32" name="Text Placeholder 28">
            <a:extLst>
              <a:ext uri="{FF2B5EF4-FFF2-40B4-BE49-F238E27FC236}">
                <a16:creationId xmlns:a16="http://schemas.microsoft.com/office/drawing/2014/main" id="{B6697B92-AF89-2C46-BC1E-6CB47E8EA421}"/>
              </a:ext>
            </a:extLst>
          </p:cNvPr>
          <p:cNvSpPr>
            <a:spLocks noGrp="1"/>
          </p:cNvSpPr>
          <p:nvPr>
            <p:ph type="body" sz="quarter" idx="18" hasCustomPrompt="1"/>
          </p:nvPr>
        </p:nvSpPr>
        <p:spPr>
          <a:xfrm>
            <a:off x="465305" y="5269188"/>
            <a:ext cx="1414486" cy="542015"/>
          </a:xfrm>
        </p:spPr>
        <p:txBody>
          <a:bodyPr lIns="0" tIns="0" rIns="0" bIns="0">
            <a:noAutofit/>
          </a:bodyPr>
          <a:lstStyle>
            <a:lvl1pPr marL="0" indent="0" algn="l">
              <a:lnSpc>
                <a:spcPct val="100000"/>
              </a:lnSpc>
              <a:spcBef>
                <a:spcPts val="0"/>
              </a:spcBef>
              <a:buNone/>
              <a:defRPr sz="868" b="0" spc="12" baseline="0">
                <a:solidFill>
                  <a:schemeClr val="tx1"/>
                </a:solidFill>
                <a:latin typeface="+mn-lt"/>
              </a:defRPr>
            </a:lvl1pPr>
          </a:lstStyle>
          <a:p>
            <a:pPr lvl="0"/>
            <a:r>
              <a:rPr lang="en-US" dirty="0"/>
              <a:t>Title</a:t>
            </a:r>
          </a:p>
        </p:txBody>
      </p:sp>
      <p:sp>
        <p:nvSpPr>
          <p:cNvPr id="33" name="Picture Placeholder 23">
            <a:extLst>
              <a:ext uri="{FF2B5EF4-FFF2-40B4-BE49-F238E27FC236}">
                <a16:creationId xmlns:a16="http://schemas.microsoft.com/office/drawing/2014/main" id="{FA9FEBB0-45F1-DF45-89C4-B343F8B20BA0}"/>
              </a:ext>
            </a:extLst>
          </p:cNvPr>
          <p:cNvSpPr>
            <a:spLocks noGrp="1"/>
          </p:cNvSpPr>
          <p:nvPr>
            <p:ph type="pic" sz="quarter" idx="28"/>
          </p:nvPr>
        </p:nvSpPr>
        <p:spPr>
          <a:xfrm>
            <a:off x="2200811" y="3225214"/>
            <a:ext cx="561139" cy="1411920"/>
          </a:xfrm>
        </p:spPr>
        <p:txBody>
          <a:bodyPr>
            <a:noAutofit/>
          </a:bodyPr>
          <a:lstStyle>
            <a:lvl1pPr marL="0" indent="0">
              <a:buNone/>
              <a:defRPr sz="868">
                <a:solidFill>
                  <a:schemeClr val="tx1"/>
                </a:solidFill>
              </a:defRPr>
            </a:lvl1pPr>
          </a:lstStyle>
          <a:p>
            <a:r>
              <a:rPr lang="en-US"/>
              <a:t>Click icon to add picture</a:t>
            </a:r>
            <a:endParaRPr lang="en-US" dirty="0"/>
          </a:p>
        </p:txBody>
      </p:sp>
      <p:sp>
        <p:nvSpPr>
          <p:cNvPr id="34" name="Text Placeholder 28">
            <a:extLst>
              <a:ext uri="{FF2B5EF4-FFF2-40B4-BE49-F238E27FC236}">
                <a16:creationId xmlns:a16="http://schemas.microsoft.com/office/drawing/2014/main" id="{EF331731-A7FC-C245-A9C1-0B1A2E994DB6}"/>
              </a:ext>
            </a:extLst>
          </p:cNvPr>
          <p:cNvSpPr>
            <a:spLocks noGrp="1"/>
          </p:cNvSpPr>
          <p:nvPr>
            <p:ph type="body" sz="quarter" idx="29" hasCustomPrompt="1"/>
          </p:nvPr>
        </p:nvSpPr>
        <p:spPr>
          <a:xfrm>
            <a:off x="2200812" y="4668579"/>
            <a:ext cx="1414486" cy="542015"/>
          </a:xfrm>
        </p:spPr>
        <p:txBody>
          <a:bodyPr lIns="0" tIns="0" rIns="0" bIns="0" anchor="b" anchorCtr="0">
            <a:noAutofit/>
          </a:bodyPr>
          <a:lstStyle>
            <a:lvl1pPr marL="0" indent="0" algn="l">
              <a:lnSpc>
                <a:spcPct val="100000"/>
              </a:lnSpc>
              <a:spcBef>
                <a:spcPts val="0"/>
              </a:spcBef>
              <a:buNone/>
              <a:defRPr sz="1116" b="1" spc="12" baseline="0">
                <a:solidFill>
                  <a:schemeClr val="tx1"/>
                </a:solidFill>
                <a:latin typeface="+mn-lt"/>
              </a:defRPr>
            </a:lvl1pPr>
          </a:lstStyle>
          <a:p>
            <a:pPr lvl="0"/>
            <a:r>
              <a:rPr lang="en-US" dirty="0"/>
              <a:t>Name</a:t>
            </a:r>
          </a:p>
        </p:txBody>
      </p:sp>
      <p:sp>
        <p:nvSpPr>
          <p:cNvPr id="35" name="Text Placeholder 28">
            <a:extLst>
              <a:ext uri="{FF2B5EF4-FFF2-40B4-BE49-F238E27FC236}">
                <a16:creationId xmlns:a16="http://schemas.microsoft.com/office/drawing/2014/main" id="{313B974E-E762-EE48-B2DF-C8F10DF73444}"/>
              </a:ext>
            </a:extLst>
          </p:cNvPr>
          <p:cNvSpPr>
            <a:spLocks noGrp="1"/>
          </p:cNvSpPr>
          <p:nvPr>
            <p:ph type="body" sz="quarter" idx="30" hasCustomPrompt="1"/>
          </p:nvPr>
        </p:nvSpPr>
        <p:spPr>
          <a:xfrm>
            <a:off x="2200811" y="5269188"/>
            <a:ext cx="1414486" cy="542015"/>
          </a:xfrm>
        </p:spPr>
        <p:txBody>
          <a:bodyPr lIns="0" tIns="0" rIns="0" bIns="0">
            <a:noAutofit/>
          </a:bodyPr>
          <a:lstStyle>
            <a:lvl1pPr marL="0" indent="0" algn="l">
              <a:lnSpc>
                <a:spcPct val="100000"/>
              </a:lnSpc>
              <a:spcBef>
                <a:spcPts val="0"/>
              </a:spcBef>
              <a:buNone/>
              <a:defRPr sz="868" b="0" spc="12" baseline="0">
                <a:solidFill>
                  <a:schemeClr val="tx1"/>
                </a:solidFill>
                <a:latin typeface="+mn-lt"/>
              </a:defRPr>
            </a:lvl1pPr>
          </a:lstStyle>
          <a:p>
            <a:pPr lvl="0"/>
            <a:r>
              <a:rPr lang="en-US" dirty="0"/>
              <a:t>Title</a:t>
            </a:r>
          </a:p>
        </p:txBody>
      </p:sp>
      <p:sp>
        <p:nvSpPr>
          <p:cNvPr id="36" name="Picture Placeholder 23">
            <a:extLst>
              <a:ext uri="{FF2B5EF4-FFF2-40B4-BE49-F238E27FC236}">
                <a16:creationId xmlns:a16="http://schemas.microsoft.com/office/drawing/2014/main" id="{8BA62E8C-79E6-D245-B706-FFB1E051B2D6}"/>
              </a:ext>
            </a:extLst>
          </p:cNvPr>
          <p:cNvSpPr>
            <a:spLocks noGrp="1"/>
          </p:cNvSpPr>
          <p:nvPr>
            <p:ph type="pic" sz="quarter" idx="31"/>
          </p:nvPr>
        </p:nvSpPr>
        <p:spPr>
          <a:xfrm>
            <a:off x="3936319" y="3225214"/>
            <a:ext cx="561139" cy="1411920"/>
          </a:xfrm>
        </p:spPr>
        <p:txBody>
          <a:bodyPr>
            <a:noAutofit/>
          </a:bodyPr>
          <a:lstStyle>
            <a:lvl1pPr marL="0" indent="0">
              <a:buNone/>
              <a:defRPr sz="868">
                <a:solidFill>
                  <a:schemeClr val="tx1"/>
                </a:solidFill>
              </a:defRPr>
            </a:lvl1pPr>
          </a:lstStyle>
          <a:p>
            <a:r>
              <a:rPr lang="en-US"/>
              <a:t>Click icon to add picture</a:t>
            </a:r>
            <a:endParaRPr lang="en-US" dirty="0"/>
          </a:p>
        </p:txBody>
      </p:sp>
      <p:sp>
        <p:nvSpPr>
          <p:cNvPr id="37" name="Text Placeholder 28">
            <a:extLst>
              <a:ext uri="{FF2B5EF4-FFF2-40B4-BE49-F238E27FC236}">
                <a16:creationId xmlns:a16="http://schemas.microsoft.com/office/drawing/2014/main" id="{4199EE50-5386-0446-8ADA-23C1B0D6EA4F}"/>
              </a:ext>
            </a:extLst>
          </p:cNvPr>
          <p:cNvSpPr>
            <a:spLocks noGrp="1"/>
          </p:cNvSpPr>
          <p:nvPr>
            <p:ph type="body" sz="quarter" idx="32" hasCustomPrompt="1"/>
          </p:nvPr>
        </p:nvSpPr>
        <p:spPr>
          <a:xfrm>
            <a:off x="3936319" y="4668579"/>
            <a:ext cx="1414486" cy="542015"/>
          </a:xfrm>
        </p:spPr>
        <p:txBody>
          <a:bodyPr lIns="0" tIns="0" rIns="0" bIns="0" anchor="b" anchorCtr="0">
            <a:noAutofit/>
          </a:bodyPr>
          <a:lstStyle>
            <a:lvl1pPr marL="0" indent="0" algn="l">
              <a:lnSpc>
                <a:spcPct val="100000"/>
              </a:lnSpc>
              <a:spcBef>
                <a:spcPts val="0"/>
              </a:spcBef>
              <a:buNone/>
              <a:defRPr sz="1116" b="1" spc="12" baseline="0">
                <a:solidFill>
                  <a:schemeClr val="tx1"/>
                </a:solidFill>
                <a:latin typeface="+mn-lt"/>
              </a:defRPr>
            </a:lvl1pPr>
          </a:lstStyle>
          <a:p>
            <a:pPr lvl="0"/>
            <a:r>
              <a:rPr lang="en-US" dirty="0"/>
              <a:t>Name</a:t>
            </a:r>
          </a:p>
        </p:txBody>
      </p:sp>
      <p:sp>
        <p:nvSpPr>
          <p:cNvPr id="38" name="Text Placeholder 28">
            <a:extLst>
              <a:ext uri="{FF2B5EF4-FFF2-40B4-BE49-F238E27FC236}">
                <a16:creationId xmlns:a16="http://schemas.microsoft.com/office/drawing/2014/main" id="{478AB5CA-B5A5-934D-BF51-1485953A703D}"/>
              </a:ext>
            </a:extLst>
          </p:cNvPr>
          <p:cNvSpPr>
            <a:spLocks noGrp="1"/>
          </p:cNvSpPr>
          <p:nvPr>
            <p:ph type="body" sz="quarter" idx="33" hasCustomPrompt="1"/>
          </p:nvPr>
        </p:nvSpPr>
        <p:spPr>
          <a:xfrm>
            <a:off x="3936318" y="5269188"/>
            <a:ext cx="1414486" cy="542015"/>
          </a:xfrm>
        </p:spPr>
        <p:txBody>
          <a:bodyPr lIns="0" tIns="0" rIns="0" bIns="0">
            <a:noAutofit/>
          </a:bodyPr>
          <a:lstStyle>
            <a:lvl1pPr marL="0" indent="0" algn="l">
              <a:lnSpc>
                <a:spcPct val="100000"/>
              </a:lnSpc>
              <a:spcBef>
                <a:spcPts val="0"/>
              </a:spcBef>
              <a:buNone/>
              <a:defRPr sz="868" b="0" spc="12" baseline="0">
                <a:solidFill>
                  <a:schemeClr val="tx1"/>
                </a:solidFill>
                <a:latin typeface="+mn-lt"/>
              </a:defRPr>
            </a:lvl1pPr>
          </a:lstStyle>
          <a:p>
            <a:pPr lvl="0"/>
            <a:r>
              <a:rPr lang="en-US" dirty="0"/>
              <a:t>Title</a:t>
            </a:r>
          </a:p>
        </p:txBody>
      </p:sp>
      <p:sp>
        <p:nvSpPr>
          <p:cNvPr id="39" name="Picture Placeholder 23">
            <a:extLst>
              <a:ext uri="{FF2B5EF4-FFF2-40B4-BE49-F238E27FC236}">
                <a16:creationId xmlns:a16="http://schemas.microsoft.com/office/drawing/2014/main" id="{3D78BE06-1FC7-3C43-BD15-F4137B564B58}"/>
              </a:ext>
            </a:extLst>
          </p:cNvPr>
          <p:cNvSpPr>
            <a:spLocks noGrp="1"/>
          </p:cNvSpPr>
          <p:nvPr>
            <p:ph type="pic" sz="quarter" idx="34"/>
          </p:nvPr>
        </p:nvSpPr>
        <p:spPr>
          <a:xfrm>
            <a:off x="5671824" y="3225214"/>
            <a:ext cx="561139" cy="1411920"/>
          </a:xfrm>
        </p:spPr>
        <p:txBody>
          <a:bodyPr>
            <a:noAutofit/>
          </a:bodyPr>
          <a:lstStyle>
            <a:lvl1pPr marL="0" indent="0">
              <a:buNone/>
              <a:defRPr sz="868">
                <a:solidFill>
                  <a:schemeClr val="tx1"/>
                </a:solidFill>
              </a:defRPr>
            </a:lvl1pPr>
          </a:lstStyle>
          <a:p>
            <a:r>
              <a:rPr lang="en-US"/>
              <a:t>Click icon to add picture</a:t>
            </a:r>
            <a:endParaRPr lang="en-US" dirty="0"/>
          </a:p>
        </p:txBody>
      </p:sp>
      <p:sp>
        <p:nvSpPr>
          <p:cNvPr id="40" name="Text Placeholder 28">
            <a:extLst>
              <a:ext uri="{FF2B5EF4-FFF2-40B4-BE49-F238E27FC236}">
                <a16:creationId xmlns:a16="http://schemas.microsoft.com/office/drawing/2014/main" id="{14F01FCC-4797-0343-8739-20331C751C18}"/>
              </a:ext>
            </a:extLst>
          </p:cNvPr>
          <p:cNvSpPr>
            <a:spLocks noGrp="1"/>
          </p:cNvSpPr>
          <p:nvPr>
            <p:ph type="body" sz="quarter" idx="35" hasCustomPrompt="1"/>
          </p:nvPr>
        </p:nvSpPr>
        <p:spPr>
          <a:xfrm>
            <a:off x="5671825" y="4668579"/>
            <a:ext cx="1414486" cy="542015"/>
          </a:xfrm>
        </p:spPr>
        <p:txBody>
          <a:bodyPr lIns="0" tIns="0" rIns="0" bIns="0" anchor="b" anchorCtr="0">
            <a:noAutofit/>
          </a:bodyPr>
          <a:lstStyle>
            <a:lvl1pPr marL="0" indent="0" algn="l">
              <a:lnSpc>
                <a:spcPct val="100000"/>
              </a:lnSpc>
              <a:spcBef>
                <a:spcPts val="0"/>
              </a:spcBef>
              <a:buNone/>
              <a:defRPr sz="1116" b="1" spc="12" baseline="0">
                <a:solidFill>
                  <a:schemeClr val="tx1"/>
                </a:solidFill>
                <a:latin typeface="+mn-lt"/>
              </a:defRPr>
            </a:lvl1pPr>
          </a:lstStyle>
          <a:p>
            <a:pPr lvl="0"/>
            <a:r>
              <a:rPr lang="en-US" dirty="0"/>
              <a:t>Name</a:t>
            </a:r>
          </a:p>
        </p:txBody>
      </p:sp>
      <p:sp>
        <p:nvSpPr>
          <p:cNvPr id="41" name="Text Placeholder 28">
            <a:extLst>
              <a:ext uri="{FF2B5EF4-FFF2-40B4-BE49-F238E27FC236}">
                <a16:creationId xmlns:a16="http://schemas.microsoft.com/office/drawing/2014/main" id="{33FBE6CA-EC7A-1A4B-ADA3-6B78F2DE09C2}"/>
              </a:ext>
            </a:extLst>
          </p:cNvPr>
          <p:cNvSpPr>
            <a:spLocks noGrp="1"/>
          </p:cNvSpPr>
          <p:nvPr>
            <p:ph type="body" sz="quarter" idx="36" hasCustomPrompt="1"/>
          </p:nvPr>
        </p:nvSpPr>
        <p:spPr>
          <a:xfrm>
            <a:off x="5671824" y="5269188"/>
            <a:ext cx="1414486" cy="542015"/>
          </a:xfrm>
        </p:spPr>
        <p:txBody>
          <a:bodyPr lIns="0" tIns="0" rIns="0" bIns="0">
            <a:noAutofit/>
          </a:bodyPr>
          <a:lstStyle>
            <a:lvl1pPr marL="0" indent="0" algn="l">
              <a:lnSpc>
                <a:spcPct val="100000"/>
              </a:lnSpc>
              <a:spcBef>
                <a:spcPts val="0"/>
              </a:spcBef>
              <a:buNone/>
              <a:defRPr sz="868" b="0" spc="12" baseline="0">
                <a:solidFill>
                  <a:schemeClr val="tx1"/>
                </a:solidFill>
                <a:latin typeface="+mn-lt"/>
              </a:defRPr>
            </a:lvl1pPr>
          </a:lstStyle>
          <a:p>
            <a:pPr lvl="0"/>
            <a:r>
              <a:rPr lang="en-US" dirty="0"/>
              <a:t>Title</a:t>
            </a:r>
          </a:p>
        </p:txBody>
      </p:sp>
      <p:sp>
        <p:nvSpPr>
          <p:cNvPr id="42" name="Picture Placeholder 23">
            <a:extLst>
              <a:ext uri="{FF2B5EF4-FFF2-40B4-BE49-F238E27FC236}">
                <a16:creationId xmlns:a16="http://schemas.microsoft.com/office/drawing/2014/main" id="{6DD7CCE4-AD48-B64F-909E-F88961FBDFC5}"/>
              </a:ext>
            </a:extLst>
          </p:cNvPr>
          <p:cNvSpPr>
            <a:spLocks noGrp="1"/>
          </p:cNvSpPr>
          <p:nvPr>
            <p:ph type="pic" sz="quarter" idx="37"/>
          </p:nvPr>
        </p:nvSpPr>
        <p:spPr>
          <a:xfrm>
            <a:off x="465305" y="6420936"/>
            <a:ext cx="561139" cy="1411920"/>
          </a:xfrm>
        </p:spPr>
        <p:txBody>
          <a:bodyPr>
            <a:noAutofit/>
          </a:bodyPr>
          <a:lstStyle>
            <a:lvl1pPr marL="0" indent="0">
              <a:buNone/>
              <a:defRPr sz="868">
                <a:solidFill>
                  <a:schemeClr val="tx1"/>
                </a:solidFill>
              </a:defRPr>
            </a:lvl1pPr>
          </a:lstStyle>
          <a:p>
            <a:r>
              <a:rPr lang="en-US"/>
              <a:t>Click icon to add picture</a:t>
            </a:r>
            <a:endParaRPr lang="en-US" dirty="0"/>
          </a:p>
        </p:txBody>
      </p:sp>
      <p:sp>
        <p:nvSpPr>
          <p:cNvPr id="43" name="Text Placeholder 28">
            <a:extLst>
              <a:ext uri="{FF2B5EF4-FFF2-40B4-BE49-F238E27FC236}">
                <a16:creationId xmlns:a16="http://schemas.microsoft.com/office/drawing/2014/main" id="{C076E7E2-3D95-EA47-BF86-444615F1F141}"/>
              </a:ext>
            </a:extLst>
          </p:cNvPr>
          <p:cNvSpPr>
            <a:spLocks noGrp="1"/>
          </p:cNvSpPr>
          <p:nvPr>
            <p:ph type="body" sz="quarter" idx="38" hasCustomPrompt="1"/>
          </p:nvPr>
        </p:nvSpPr>
        <p:spPr>
          <a:xfrm>
            <a:off x="465306" y="7864301"/>
            <a:ext cx="1414486" cy="542015"/>
          </a:xfrm>
        </p:spPr>
        <p:txBody>
          <a:bodyPr lIns="0" tIns="0" rIns="0" bIns="0" anchor="b" anchorCtr="0">
            <a:noAutofit/>
          </a:bodyPr>
          <a:lstStyle>
            <a:lvl1pPr marL="0" indent="0" algn="l">
              <a:lnSpc>
                <a:spcPct val="100000"/>
              </a:lnSpc>
              <a:spcBef>
                <a:spcPts val="0"/>
              </a:spcBef>
              <a:buNone/>
              <a:defRPr sz="1116" b="1" spc="12" baseline="0">
                <a:solidFill>
                  <a:schemeClr val="tx1"/>
                </a:solidFill>
                <a:latin typeface="+mn-lt"/>
              </a:defRPr>
            </a:lvl1pPr>
          </a:lstStyle>
          <a:p>
            <a:pPr lvl="0"/>
            <a:r>
              <a:rPr lang="en-US" dirty="0"/>
              <a:t>Name</a:t>
            </a:r>
          </a:p>
        </p:txBody>
      </p:sp>
      <p:sp>
        <p:nvSpPr>
          <p:cNvPr id="44" name="Text Placeholder 28">
            <a:extLst>
              <a:ext uri="{FF2B5EF4-FFF2-40B4-BE49-F238E27FC236}">
                <a16:creationId xmlns:a16="http://schemas.microsoft.com/office/drawing/2014/main" id="{612499D2-373C-3940-97A5-FCA8B245BE45}"/>
              </a:ext>
            </a:extLst>
          </p:cNvPr>
          <p:cNvSpPr>
            <a:spLocks noGrp="1"/>
          </p:cNvSpPr>
          <p:nvPr>
            <p:ph type="body" sz="quarter" idx="39" hasCustomPrompt="1"/>
          </p:nvPr>
        </p:nvSpPr>
        <p:spPr>
          <a:xfrm>
            <a:off x="465305" y="8464910"/>
            <a:ext cx="1414486" cy="542015"/>
          </a:xfrm>
        </p:spPr>
        <p:txBody>
          <a:bodyPr lIns="0" tIns="0" rIns="0" bIns="0">
            <a:noAutofit/>
          </a:bodyPr>
          <a:lstStyle>
            <a:lvl1pPr marL="0" indent="0" algn="l">
              <a:lnSpc>
                <a:spcPct val="100000"/>
              </a:lnSpc>
              <a:spcBef>
                <a:spcPts val="0"/>
              </a:spcBef>
              <a:buNone/>
              <a:defRPr sz="868" b="0" spc="12" baseline="0">
                <a:solidFill>
                  <a:schemeClr val="tx1"/>
                </a:solidFill>
                <a:latin typeface="+mn-lt"/>
              </a:defRPr>
            </a:lvl1pPr>
          </a:lstStyle>
          <a:p>
            <a:pPr lvl="0"/>
            <a:r>
              <a:rPr lang="en-US" dirty="0"/>
              <a:t>Title</a:t>
            </a:r>
          </a:p>
        </p:txBody>
      </p:sp>
      <p:sp>
        <p:nvSpPr>
          <p:cNvPr id="45" name="Picture Placeholder 23">
            <a:extLst>
              <a:ext uri="{FF2B5EF4-FFF2-40B4-BE49-F238E27FC236}">
                <a16:creationId xmlns:a16="http://schemas.microsoft.com/office/drawing/2014/main" id="{24B34D6D-4F7E-3942-B8D7-9970BDE53C10}"/>
              </a:ext>
            </a:extLst>
          </p:cNvPr>
          <p:cNvSpPr>
            <a:spLocks noGrp="1"/>
          </p:cNvSpPr>
          <p:nvPr>
            <p:ph type="pic" sz="quarter" idx="40"/>
          </p:nvPr>
        </p:nvSpPr>
        <p:spPr>
          <a:xfrm>
            <a:off x="2200811" y="6420936"/>
            <a:ext cx="561139" cy="1411920"/>
          </a:xfrm>
        </p:spPr>
        <p:txBody>
          <a:bodyPr>
            <a:noAutofit/>
          </a:bodyPr>
          <a:lstStyle>
            <a:lvl1pPr marL="0" indent="0">
              <a:buNone/>
              <a:defRPr sz="868">
                <a:solidFill>
                  <a:schemeClr val="tx1"/>
                </a:solidFill>
              </a:defRPr>
            </a:lvl1pPr>
          </a:lstStyle>
          <a:p>
            <a:r>
              <a:rPr lang="en-US"/>
              <a:t>Click icon to add picture</a:t>
            </a:r>
            <a:endParaRPr lang="en-US" dirty="0"/>
          </a:p>
        </p:txBody>
      </p:sp>
      <p:sp>
        <p:nvSpPr>
          <p:cNvPr id="46" name="Text Placeholder 28">
            <a:extLst>
              <a:ext uri="{FF2B5EF4-FFF2-40B4-BE49-F238E27FC236}">
                <a16:creationId xmlns:a16="http://schemas.microsoft.com/office/drawing/2014/main" id="{D34EDB1D-7E85-D242-B6AE-F6D6907D325A}"/>
              </a:ext>
            </a:extLst>
          </p:cNvPr>
          <p:cNvSpPr>
            <a:spLocks noGrp="1"/>
          </p:cNvSpPr>
          <p:nvPr>
            <p:ph type="body" sz="quarter" idx="41" hasCustomPrompt="1"/>
          </p:nvPr>
        </p:nvSpPr>
        <p:spPr>
          <a:xfrm>
            <a:off x="2200812" y="7864301"/>
            <a:ext cx="1414486" cy="542015"/>
          </a:xfrm>
        </p:spPr>
        <p:txBody>
          <a:bodyPr lIns="0" tIns="0" rIns="0" bIns="0" anchor="b" anchorCtr="0">
            <a:noAutofit/>
          </a:bodyPr>
          <a:lstStyle>
            <a:lvl1pPr marL="0" indent="0" algn="l">
              <a:lnSpc>
                <a:spcPct val="100000"/>
              </a:lnSpc>
              <a:spcBef>
                <a:spcPts val="0"/>
              </a:spcBef>
              <a:buNone/>
              <a:defRPr sz="1116" b="1" spc="12" baseline="0">
                <a:solidFill>
                  <a:schemeClr val="tx1"/>
                </a:solidFill>
                <a:latin typeface="+mn-lt"/>
              </a:defRPr>
            </a:lvl1pPr>
          </a:lstStyle>
          <a:p>
            <a:pPr lvl="0"/>
            <a:r>
              <a:rPr lang="en-US" dirty="0"/>
              <a:t>Name</a:t>
            </a:r>
          </a:p>
        </p:txBody>
      </p:sp>
      <p:sp>
        <p:nvSpPr>
          <p:cNvPr id="47" name="Text Placeholder 28">
            <a:extLst>
              <a:ext uri="{FF2B5EF4-FFF2-40B4-BE49-F238E27FC236}">
                <a16:creationId xmlns:a16="http://schemas.microsoft.com/office/drawing/2014/main" id="{3E3BFFF0-114B-6D42-B5E0-8020AC2E26BF}"/>
              </a:ext>
            </a:extLst>
          </p:cNvPr>
          <p:cNvSpPr>
            <a:spLocks noGrp="1"/>
          </p:cNvSpPr>
          <p:nvPr>
            <p:ph type="body" sz="quarter" idx="42" hasCustomPrompt="1"/>
          </p:nvPr>
        </p:nvSpPr>
        <p:spPr>
          <a:xfrm>
            <a:off x="2200811" y="8464910"/>
            <a:ext cx="1414486" cy="542015"/>
          </a:xfrm>
        </p:spPr>
        <p:txBody>
          <a:bodyPr lIns="0" tIns="0" rIns="0" bIns="0">
            <a:noAutofit/>
          </a:bodyPr>
          <a:lstStyle>
            <a:lvl1pPr marL="0" indent="0" algn="l">
              <a:lnSpc>
                <a:spcPct val="100000"/>
              </a:lnSpc>
              <a:spcBef>
                <a:spcPts val="0"/>
              </a:spcBef>
              <a:buNone/>
              <a:defRPr sz="868" b="0" spc="12" baseline="0">
                <a:solidFill>
                  <a:schemeClr val="tx1"/>
                </a:solidFill>
                <a:latin typeface="+mn-lt"/>
              </a:defRPr>
            </a:lvl1pPr>
          </a:lstStyle>
          <a:p>
            <a:pPr lvl="0"/>
            <a:r>
              <a:rPr lang="en-US" dirty="0"/>
              <a:t>Title</a:t>
            </a:r>
          </a:p>
        </p:txBody>
      </p:sp>
      <p:sp>
        <p:nvSpPr>
          <p:cNvPr id="48" name="Picture Placeholder 23">
            <a:extLst>
              <a:ext uri="{FF2B5EF4-FFF2-40B4-BE49-F238E27FC236}">
                <a16:creationId xmlns:a16="http://schemas.microsoft.com/office/drawing/2014/main" id="{EB4488EE-E854-724E-95AE-B9943EE249EA}"/>
              </a:ext>
            </a:extLst>
          </p:cNvPr>
          <p:cNvSpPr>
            <a:spLocks noGrp="1"/>
          </p:cNvSpPr>
          <p:nvPr>
            <p:ph type="pic" sz="quarter" idx="43"/>
          </p:nvPr>
        </p:nvSpPr>
        <p:spPr>
          <a:xfrm>
            <a:off x="3936319" y="6420936"/>
            <a:ext cx="561139" cy="1411920"/>
          </a:xfrm>
        </p:spPr>
        <p:txBody>
          <a:bodyPr>
            <a:noAutofit/>
          </a:bodyPr>
          <a:lstStyle>
            <a:lvl1pPr marL="0" indent="0">
              <a:buNone/>
              <a:defRPr sz="868">
                <a:solidFill>
                  <a:schemeClr val="tx1"/>
                </a:solidFill>
              </a:defRPr>
            </a:lvl1pPr>
          </a:lstStyle>
          <a:p>
            <a:r>
              <a:rPr lang="en-US"/>
              <a:t>Click icon to add picture</a:t>
            </a:r>
            <a:endParaRPr lang="en-US" dirty="0"/>
          </a:p>
        </p:txBody>
      </p:sp>
      <p:sp>
        <p:nvSpPr>
          <p:cNvPr id="49" name="Text Placeholder 28">
            <a:extLst>
              <a:ext uri="{FF2B5EF4-FFF2-40B4-BE49-F238E27FC236}">
                <a16:creationId xmlns:a16="http://schemas.microsoft.com/office/drawing/2014/main" id="{C5551B4D-583E-D644-9069-EC096CE76F50}"/>
              </a:ext>
            </a:extLst>
          </p:cNvPr>
          <p:cNvSpPr>
            <a:spLocks noGrp="1"/>
          </p:cNvSpPr>
          <p:nvPr>
            <p:ph type="body" sz="quarter" idx="44" hasCustomPrompt="1"/>
          </p:nvPr>
        </p:nvSpPr>
        <p:spPr>
          <a:xfrm>
            <a:off x="3936319" y="7864301"/>
            <a:ext cx="1414486" cy="542015"/>
          </a:xfrm>
        </p:spPr>
        <p:txBody>
          <a:bodyPr lIns="0" tIns="0" rIns="0" bIns="0" anchor="b" anchorCtr="0">
            <a:noAutofit/>
          </a:bodyPr>
          <a:lstStyle>
            <a:lvl1pPr marL="0" indent="0" algn="l">
              <a:lnSpc>
                <a:spcPct val="100000"/>
              </a:lnSpc>
              <a:spcBef>
                <a:spcPts val="0"/>
              </a:spcBef>
              <a:buNone/>
              <a:defRPr sz="1116" b="1" spc="12" baseline="0">
                <a:solidFill>
                  <a:schemeClr val="tx1"/>
                </a:solidFill>
                <a:latin typeface="+mn-lt"/>
              </a:defRPr>
            </a:lvl1pPr>
          </a:lstStyle>
          <a:p>
            <a:pPr lvl="0"/>
            <a:r>
              <a:rPr lang="en-US" dirty="0"/>
              <a:t>Name</a:t>
            </a:r>
          </a:p>
        </p:txBody>
      </p:sp>
      <p:sp>
        <p:nvSpPr>
          <p:cNvPr id="50" name="Text Placeholder 28">
            <a:extLst>
              <a:ext uri="{FF2B5EF4-FFF2-40B4-BE49-F238E27FC236}">
                <a16:creationId xmlns:a16="http://schemas.microsoft.com/office/drawing/2014/main" id="{E30C4783-1643-2243-BB4F-E99E04D9216B}"/>
              </a:ext>
            </a:extLst>
          </p:cNvPr>
          <p:cNvSpPr>
            <a:spLocks noGrp="1"/>
          </p:cNvSpPr>
          <p:nvPr>
            <p:ph type="body" sz="quarter" idx="45" hasCustomPrompt="1"/>
          </p:nvPr>
        </p:nvSpPr>
        <p:spPr>
          <a:xfrm>
            <a:off x="3936318" y="8464910"/>
            <a:ext cx="1414486" cy="542015"/>
          </a:xfrm>
        </p:spPr>
        <p:txBody>
          <a:bodyPr lIns="0" tIns="0" rIns="0" bIns="0">
            <a:noAutofit/>
          </a:bodyPr>
          <a:lstStyle>
            <a:lvl1pPr marL="0" indent="0" algn="l">
              <a:lnSpc>
                <a:spcPct val="100000"/>
              </a:lnSpc>
              <a:spcBef>
                <a:spcPts val="0"/>
              </a:spcBef>
              <a:buNone/>
              <a:defRPr sz="868" b="0" spc="12" baseline="0">
                <a:solidFill>
                  <a:schemeClr val="tx1"/>
                </a:solidFill>
                <a:latin typeface="+mn-lt"/>
              </a:defRPr>
            </a:lvl1pPr>
          </a:lstStyle>
          <a:p>
            <a:pPr lvl="0"/>
            <a:r>
              <a:rPr lang="en-US" dirty="0"/>
              <a:t>Title</a:t>
            </a:r>
          </a:p>
        </p:txBody>
      </p:sp>
      <p:sp>
        <p:nvSpPr>
          <p:cNvPr id="51" name="Picture Placeholder 23">
            <a:extLst>
              <a:ext uri="{FF2B5EF4-FFF2-40B4-BE49-F238E27FC236}">
                <a16:creationId xmlns:a16="http://schemas.microsoft.com/office/drawing/2014/main" id="{7BBADCE0-02E8-3249-8CBA-17D3783DFE70}"/>
              </a:ext>
            </a:extLst>
          </p:cNvPr>
          <p:cNvSpPr>
            <a:spLocks noGrp="1"/>
          </p:cNvSpPr>
          <p:nvPr>
            <p:ph type="pic" sz="quarter" idx="46"/>
          </p:nvPr>
        </p:nvSpPr>
        <p:spPr>
          <a:xfrm>
            <a:off x="5671824" y="6420936"/>
            <a:ext cx="561139" cy="1411920"/>
          </a:xfrm>
        </p:spPr>
        <p:txBody>
          <a:bodyPr>
            <a:noAutofit/>
          </a:bodyPr>
          <a:lstStyle>
            <a:lvl1pPr marL="0" indent="0">
              <a:buNone/>
              <a:defRPr sz="868">
                <a:solidFill>
                  <a:schemeClr val="tx1"/>
                </a:solidFill>
              </a:defRPr>
            </a:lvl1pPr>
          </a:lstStyle>
          <a:p>
            <a:r>
              <a:rPr lang="en-US"/>
              <a:t>Click icon to add picture</a:t>
            </a:r>
            <a:endParaRPr lang="en-US" dirty="0"/>
          </a:p>
        </p:txBody>
      </p:sp>
      <p:sp>
        <p:nvSpPr>
          <p:cNvPr id="52" name="Text Placeholder 28">
            <a:extLst>
              <a:ext uri="{FF2B5EF4-FFF2-40B4-BE49-F238E27FC236}">
                <a16:creationId xmlns:a16="http://schemas.microsoft.com/office/drawing/2014/main" id="{8D294C40-97E4-FF4F-8A02-10FC7D0EE8B0}"/>
              </a:ext>
            </a:extLst>
          </p:cNvPr>
          <p:cNvSpPr>
            <a:spLocks noGrp="1"/>
          </p:cNvSpPr>
          <p:nvPr>
            <p:ph type="body" sz="quarter" idx="47" hasCustomPrompt="1"/>
          </p:nvPr>
        </p:nvSpPr>
        <p:spPr>
          <a:xfrm>
            <a:off x="5671825" y="7864301"/>
            <a:ext cx="1414486" cy="542015"/>
          </a:xfrm>
        </p:spPr>
        <p:txBody>
          <a:bodyPr lIns="0" tIns="0" rIns="0" bIns="0" anchor="b" anchorCtr="0">
            <a:noAutofit/>
          </a:bodyPr>
          <a:lstStyle>
            <a:lvl1pPr marL="0" indent="0" algn="l">
              <a:lnSpc>
                <a:spcPct val="100000"/>
              </a:lnSpc>
              <a:spcBef>
                <a:spcPts val="0"/>
              </a:spcBef>
              <a:buNone/>
              <a:defRPr sz="1116" b="1" spc="12" baseline="0">
                <a:solidFill>
                  <a:schemeClr val="tx1"/>
                </a:solidFill>
                <a:latin typeface="+mn-lt"/>
              </a:defRPr>
            </a:lvl1pPr>
          </a:lstStyle>
          <a:p>
            <a:pPr lvl="0"/>
            <a:r>
              <a:rPr lang="en-US" dirty="0"/>
              <a:t>Name</a:t>
            </a:r>
          </a:p>
        </p:txBody>
      </p:sp>
      <p:sp>
        <p:nvSpPr>
          <p:cNvPr id="53" name="Text Placeholder 28">
            <a:extLst>
              <a:ext uri="{FF2B5EF4-FFF2-40B4-BE49-F238E27FC236}">
                <a16:creationId xmlns:a16="http://schemas.microsoft.com/office/drawing/2014/main" id="{8B38241F-01B5-574C-A827-67C6352C463C}"/>
              </a:ext>
            </a:extLst>
          </p:cNvPr>
          <p:cNvSpPr>
            <a:spLocks noGrp="1"/>
          </p:cNvSpPr>
          <p:nvPr>
            <p:ph type="body" sz="quarter" idx="48" hasCustomPrompt="1"/>
          </p:nvPr>
        </p:nvSpPr>
        <p:spPr>
          <a:xfrm>
            <a:off x="5671824" y="8464910"/>
            <a:ext cx="1414486" cy="542015"/>
          </a:xfrm>
        </p:spPr>
        <p:txBody>
          <a:bodyPr lIns="0" tIns="0" rIns="0" bIns="0">
            <a:noAutofit/>
          </a:bodyPr>
          <a:lstStyle>
            <a:lvl1pPr marL="0" indent="0" algn="l">
              <a:lnSpc>
                <a:spcPct val="100000"/>
              </a:lnSpc>
              <a:spcBef>
                <a:spcPts val="0"/>
              </a:spcBef>
              <a:buNone/>
              <a:defRPr sz="868" b="0" spc="12" baseline="0">
                <a:solidFill>
                  <a:schemeClr val="tx1"/>
                </a:solidFill>
                <a:latin typeface="+mn-lt"/>
              </a:defRPr>
            </a:lvl1pPr>
          </a:lstStyle>
          <a:p>
            <a:pPr lvl="0"/>
            <a:r>
              <a:rPr lang="en-US" dirty="0"/>
              <a:t>Title</a:t>
            </a:r>
          </a:p>
        </p:txBody>
      </p:sp>
      <p:sp>
        <p:nvSpPr>
          <p:cNvPr id="18" name="Date Placeholder 17">
            <a:extLst>
              <a:ext uri="{FF2B5EF4-FFF2-40B4-BE49-F238E27FC236}">
                <a16:creationId xmlns:a16="http://schemas.microsoft.com/office/drawing/2014/main" id="{30445668-2DC5-E84C-8B16-922BC95F13F2}"/>
              </a:ext>
            </a:extLst>
          </p:cNvPr>
          <p:cNvSpPr>
            <a:spLocks noGrp="1"/>
          </p:cNvSpPr>
          <p:nvPr>
            <p:ph type="dt" sz="half" idx="25"/>
          </p:nvPr>
        </p:nvSpPr>
        <p:spPr>
          <a:xfrm>
            <a:off x="236240" y="9909727"/>
            <a:ext cx="1700927" cy="569240"/>
          </a:xfrm>
          <a:prstGeom prst="rect">
            <a:avLst/>
          </a:prstGeom>
        </p:spPr>
        <p:txBody>
          <a:bodyPr>
            <a:noAutofit/>
          </a:bodyPr>
          <a:lstStyle>
            <a:lvl1pPr>
              <a:defRPr>
                <a:solidFill>
                  <a:schemeClr val="accent3"/>
                </a:solidFill>
                <a:latin typeface="+mn-lt"/>
              </a:defRPr>
            </a:lvl1pPr>
          </a:lstStyle>
          <a:p>
            <a:fld id="{B2D7231B-74CF-488C-BF7A-831BC714138F}" type="datetime1">
              <a:rPr lang="en-US" smtClean="0"/>
              <a:t>11/30/2022</a:t>
            </a:fld>
            <a:endParaRPr lang="en-US" dirty="0"/>
          </a:p>
        </p:txBody>
      </p:sp>
      <p:sp>
        <p:nvSpPr>
          <p:cNvPr id="22" name="Footer Placeholder 21">
            <a:extLst>
              <a:ext uri="{FF2B5EF4-FFF2-40B4-BE49-F238E27FC236}">
                <a16:creationId xmlns:a16="http://schemas.microsoft.com/office/drawing/2014/main" id="{D9227732-A878-814C-8621-64ED1B2CCF9F}"/>
              </a:ext>
            </a:extLst>
          </p:cNvPr>
          <p:cNvSpPr>
            <a:spLocks noGrp="1"/>
          </p:cNvSpPr>
          <p:nvPr>
            <p:ph type="ftr" sz="quarter" idx="26"/>
          </p:nvPr>
        </p:nvSpPr>
        <p:spPr>
          <a:xfrm>
            <a:off x="2504143" y="9909727"/>
            <a:ext cx="2551390" cy="569240"/>
          </a:xfrm>
          <a:prstGeom prst="rect">
            <a:avLst/>
          </a:prstGeom>
        </p:spPr>
        <p:txBody>
          <a:bodyPr>
            <a:noAutofit/>
          </a:bodyPr>
          <a:lstStyle>
            <a:lvl1pPr>
              <a:defRPr>
                <a:solidFill>
                  <a:schemeClr val="accent3"/>
                </a:solidFill>
                <a:latin typeface="+mn-lt"/>
              </a:defRPr>
            </a:lvl1pPr>
          </a:lstStyle>
          <a:p>
            <a:r>
              <a:rPr lang="en-US"/>
              <a:t>Template provided by Chamber of Commerce &amp; Industry Queensland</a:t>
            </a:r>
            <a:endParaRPr lang="en-US" dirty="0"/>
          </a:p>
        </p:txBody>
      </p:sp>
      <p:sp>
        <p:nvSpPr>
          <p:cNvPr id="23" name="Slide Number Placeholder 22">
            <a:extLst>
              <a:ext uri="{FF2B5EF4-FFF2-40B4-BE49-F238E27FC236}">
                <a16:creationId xmlns:a16="http://schemas.microsoft.com/office/drawing/2014/main" id="{CE9F02AC-6DFB-0C47-BC8E-4B0594007F33}"/>
              </a:ext>
            </a:extLst>
          </p:cNvPr>
          <p:cNvSpPr>
            <a:spLocks noGrp="1"/>
          </p:cNvSpPr>
          <p:nvPr>
            <p:ph type="sldNum" sz="quarter" idx="27"/>
          </p:nvPr>
        </p:nvSpPr>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526785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meline">
    <p:bg>
      <p:bgPr>
        <a:solidFill>
          <a:schemeClr val="accent1"/>
        </a:solidFill>
        <a:effectLst/>
      </p:bgPr>
    </p:bg>
    <p:spTree>
      <p:nvGrpSpPr>
        <p:cNvPr id="1" name=""/>
        <p:cNvGrpSpPr/>
        <p:nvPr/>
      </p:nvGrpSpPr>
      <p:grpSpPr>
        <a:xfrm>
          <a:off x="0" y="0"/>
          <a:ext cx="0" cy="0"/>
          <a:chOff x="0" y="0"/>
          <a:chExt cx="0" cy="0"/>
        </a:xfrm>
      </p:grpSpPr>
      <p:sp>
        <p:nvSpPr>
          <p:cNvPr id="4" name="Freeform 3">
            <a:extLst>
              <a:ext uri="{FF2B5EF4-FFF2-40B4-BE49-F238E27FC236}">
                <a16:creationId xmlns:a16="http://schemas.microsoft.com/office/drawing/2014/main" id="{6A7F6A3F-E1DD-A246-9A6D-5F9B18BA2588}"/>
              </a:ext>
            </a:extLst>
          </p:cNvPr>
          <p:cNvSpPr/>
          <p:nvPr userDrawn="1"/>
        </p:nvSpPr>
        <p:spPr>
          <a:xfrm flipH="1">
            <a:off x="5320602" y="1"/>
            <a:ext cx="2239073" cy="5629812"/>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116" dirty="0"/>
          </a:p>
        </p:txBody>
      </p:sp>
      <p:sp>
        <p:nvSpPr>
          <p:cNvPr id="5" name="Freeform 4">
            <a:extLst>
              <a:ext uri="{FF2B5EF4-FFF2-40B4-BE49-F238E27FC236}">
                <a16:creationId xmlns:a16="http://schemas.microsoft.com/office/drawing/2014/main" id="{055FD0FC-C8FF-6741-A364-A29CDC6F9495}"/>
              </a:ext>
            </a:extLst>
          </p:cNvPr>
          <p:cNvSpPr/>
          <p:nvPr userDrawn="1"/>
        </p:nvSpPr>
        <p:spPr>
          <a:xfrm rot="5400000" flipH="1">
            <a:off x="-1695369" y="6757371"/>
            <a:ext cx="5629812" cy="2239073"/>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116" dirty="0"/>
          </a:p>
        </p:txBody>
      </p:sp>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723906" y="593990"/>
            <a:ext cx="6063603" cy="2066590"/>
          </a:xfrm>
        </p:spPr>
        <p:txBody>
          <a:bodyPr anchor="b">
            <a:noAutofit/>
          </a:bodyPr>
          <a:lstStyle>
            <a:lvl1pPr>
              <a:defRPr sz="2976" b="1">
                <a:solidFill>
                  <a:schemeClr val="bg1"/>
                </a:solidFill>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723907" y="3254567"/>
            <a:ext cx="6063602" cy="5248958"/>
          </a:xfrm>
        </p:spPr>
        <p:txBody>
          <a:bodyPr>
            <a:noAutofit/>
          </a:bodyPr>
          <a:lstStyle>
            <a:lvl1pPr marL="0" indent="0">
              <a:buNone/>
              <a:defRPr>
                <a:solidFill>
                  <a:schemeClr val="bg1"/>
                </a:solidFill>
                <a:latin typeface="+mn-lt"/>
              </a:defRPr>
            </a:lvl1pPr>
            <a:lvl2pPr marL="283510" indent="0">
              <a:buNone/>
              <a:defRPr>
                <a:solidFill>
                  <a:schemeClr val="bg1"/>
                </a:solidFill>
                <a:latin typeface="+mn-lt"/>
              </a:defRPr>
            </a:lvl2pPr>
            <a:lvl3pPr marL="567019" indent="0">
              <a:buNone/>
              <a:defRPr>
                <a:solidFill>
                  <a:schemeClr val="bg1"/>
                </a:solidFill>
                <a:latin typeface="+mn-lt"/>
              </a:defRPr>
            </a:lvl3pPr>
            <a:lvl4pPr marL="850529" indent="0">
              <a:buNone/>
              <a:defRPr>
                <a:solidFill>
                  <a:schemeClr val="bg1"/>
                </a:solidFill>
                <a:latin typeface="+mn-lt"/>
              </a:defRPr>
            </a:lvl4pPr>
            <a:lvl5pPr marL="1134039" indent="0">
              <a:buNone/>
              <a:defRPr>
                <a:solidFill>
                  <a:schemeClr val="bg1"/>
                </a:solidFill>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236240" y="9909727"/>
            <a:ext cx="1054720" cy="569240"/>
          </a:xfrm>
          <a:prstGeom prst="rect">
            <a:avLst/>
          </a:prstGeom>
        </p:spPr>
        <p:txBody>
          <a:bodyPr vert="horz" lIns="91440" tIns="45720" rIns="91440" bIns="45720" rtlCol="0" anchor="ctr">
            <a:noAutofit/>
          </a:bodyPr>
          <a:lstStyle>
            <a:lvl1pPr algn="l">
              <a:defRPr sz="744">
                <a:solidFill>
                  <a:schemeClr val="accent3"/>
                </a:solidFill>
                <a:latin typeface="+mn-lt"/>
              </a:defRPr>
            </a:lvl1pPr>
          </a:lstStyle>
          <a:p>
            <a:fld id="{762D96F0-3DF6-41C1-B851-8EEB739C8D83}" type="datetime1">
              <a:rPr lang="en-US" smtClean="0"/>
              <a:t>11/30/2022</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2504143" y="9909727"/>
            <a:ext cx="2551390" cy="569240"/>
          </a:xfrm>
          <a:prstGeom prst="rect">
            <a:avLst/>
          </a:prstGeom>
        </p:spPr>
        <p:txBody>
          <a:bodyPr vert="horz" lIns="91440" tIns="45720" rIns="91440" bIns="45720" rtlCol="0" anchor="ctr">
            <a:noAutofit/>
          </a:bodyPr>
          <a:lstStyle>
            <a:lvl1pPr algn="ctr">
              <a:defRPr sz="744">
                <a:solidFill>
                  <a:schemeClr val="accent2"/>
                </a:solidFill>
                <a:latin typeface="+mn-lt"/>
              </a:defRPr>
            </a:lvl1pPr>
          </a:lstStyle>
          <a:p>
            <a:r>
              <a:rPr lang="en-US"/>
              <a:t>Template provided by Chamber of Commerce &amp; Industry Queensland</a:t>
            </a:r>
            <a:endParaRPr lang="en-US" dirty="0"/>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6295560" y="9909727"/>
            <a:ext cx="1027875" cy="569240"/>
          </a:xfrm>
          <a:prstGeom prst="rect">
            <a:avLst/>
          </a:prstGeom>
        </p:spPr>
        <p:txBody>
          <a:bodyPr vert="horz" lIns="91440" tIns="45720" rIns="91440" bIns="45720" rtlCol="0" anchor="ctr">
            <a:noAutofit/>
          </a:bodyPr>
          <a:lstStyle>
            <a:lvl1pPr algn="r">
              <a:defRPr sz="744">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78705806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2 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723906" y="593990"/>
            <a:ext cx="6063603" cy="2066590"/>
          </a:xfrm>
        </p:spPr>
        <p:txBody>
          <a:bodyPr anchor="b">
            <a:noAutofit/>
          </a:bodyPr>
          <a:lstStyle>
            <a:lvl1pPr>
              <a:defRPr sz="2976"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723906" y="3941540"/>
            <a:ext cx="2891576" cy="4409886"/>
          </a:xfrm>
        </p:spPr>
        <p:txBody>
          <a:bodyPr>
            <a:noAutofit/>
          </a:bodyPr>
          <a:lstStyle>
            <a:lvl1pPr marL="0" indent="0">
              <a:buNone/>
              <a:defRPr sz="1240">
                <a:latin typeface="+mn-lt"/>
              </a:defRPr>
            </a:lvl1pPr>
            <a:lvl2pPr marL="283510" indent="0">
              <a:buNone/>
              <a:defRPr sz="1116">
                <a:latin typeface="+mn-lt"/>
              </a:defRPr>
            </a:lvl2pPr>
            <a:lvl3pPr marL="567019" indent="0">
              <a:buNone/>
              <a:defRPr sz="992">
                <a:latin typeface="+mn-lt"/>
              </a:defRPr>
            </a:lvl3pPr>
            <a:lvl4pPr marL="850529" indent="0">
              <a:buNone/>
              <a:defRPr sz="868">
                <a:latin typeface="+mn-lt"/>
              </a:defRPr>
            </a:lvl4pPr>
            <a:lvl5pPr marL="1134039" indent="0">
              <a:buNone/>
              <a:defRPr sz="868">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reeform 3">
            <a:extLst>
              <a:ext uri="{FF2B5EF4-FFF2-40B4-BE49-F238E27FC236}">
                <a16:creationId xmlns:a16="http://schemas.microsoft.com/office/drawing/2014/main" id="{6A7F6A3F-E1DD-A246-9A6D-5F9B18BA2588}"/>
              </a:ext>
            </a:extLst>
          </p:cNvPr>
          <p:cNvSpPr/>
          <p:nvPr userDrawn="1"/>
        </p:nvSpPr>
        <p:spPr>
          <a:xfrm flipH="1">
            <a:off x="5320602" y="1"/>
            <a:ext cx="2239073" cy="5629812"/>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116" dirty="0"/>
          </a:p>
        </p:txBody>
      </p:sp>
      <p:sp>
        <p:nvSpPr>
          <p:cNvPr id="5" name="Freeform 4">
            <a:extLst>
              <a:ext uri="{FF2B5EF4-FFF2-40B4-BE49-F238E27FC236}">
                <a16:creationId xmlns:a16="http://schemas.microsoft.com/office/drawing/2014/main" id="{055FD0FC-C8FF-6741-A364-A29CDC6F9495}"/>
              </a:ext>
            </a:extLst>
          </p:cNvPr>
          <p:cNvSpPr/>
          <p:nvPr userDrawn="1"/>
        </p:nvSpPr>
        <p:spPr>
          <a:xfrm flipH="1">
            <a:off x="5320602" y="5062001"/>
            <a:ext cx="2239073" cy="5629812"/>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116" dirty="0"/>
          </a:p>
        </p:txBody>
      </p:sp>
      <p:sp>
        <p:nvSpPr>
          <p:cNvPr id="6" name="Freeform 5">
            <a:extLst>
              <a:ext uri="{FF2B5EF4-FFF2-40B4-BE49-F238E27FC236}">
                <a16:creationId xmlns:a16="http://schemas.microsoft.com/office/drawing/2014/main" id="{D11C9832-A021-954E-A34F-2988D1189AE9}"/>
              </a:ext>
            </a:extLst>
          </p:cNvPr>
          <p:cNvSpPr/>
          <p:nvPr userDrawn="1"/>
        </p:nvSpPr>
        <p:spPr>
          <a:xfrm>
            <a:off x="1" y="0"/>
            <a:ext cx="579039" cy="1455908"/>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116" dirty="0"/>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5011318" y="8716374"/>
            <a:ext cx="974957" cy="1975440"/>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116"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116" dirty="0">
                <a:latin typeface="+mn-lt"/>
              </a:endParaRPr>
            </a:p>
          </p:txBody>
        </p:sp>
      </p:gr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236240" y="9909727"/>
            <a:ext cx="1700927" cy="569240"/>
          </a:xfrm>
          <a:prstGeom prst="rect">
            <a:avLst/>
          </a:prstGeom>
        </p:spPr>
        <p:txBody>
          <a:bodyPr vert="horz" lIns="91440" tIns="45720" rIns="91440" bIns="45720" rtlCol="0" anchor="ctr">
            <a:noAutofit/>
          </a:bodyPr>
          <a:lstStyle>
            <a:lvl1pPr algn="l">
              <a:defRPr sz="744">
                <a:solidFill>
                  <a:schemeClr val="accent3"/>
                </a:solidFill>
                <a:latin typeface="+mn-lt"/>
              </a:defRPr>
            </a:lvl1pPr>
          </a:lstStyle>
          <a:p>
            <a:fld id="{FEF3D581-961D-4012-8414-F2F5518CA9A1}" type="datetime1">
              <a:rPr lang="en-US" smtClean="0"/>
              <a:t>11/30/2022</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2504143" y="9909727"/>
            <a:ext cx="2551390" cy="569240"/>
          </a:xfrm>
          <a:prstGeom prst="rect">
            <a:avLst/>
          </a:prstGeom>
        </p:spPr>
        <p:txBody>
          <a:bodyPr vert="horz" lIns="91440" tIns="45720" rIns="91440" bIns="45720" rtlCol="0" anchor="ctr">
            <a:noAutofit/>
          </a:bodyPr>
          <a:lstStyle>
            <a:lvl1pPr algn="ctr">
              <a:defRPr sz="744">
                <a:solidFill>
                  <a:schemeClr val="accent3"/>
                </a:solidFill>
                <a:latin typeface="+mn-lt"/>
              </a:defRPr>
            </a:lvl1pPr>
          </a:lstStyle>
          <a:p>
            <a:r>
              <a:rPr lang="en-US"/>
              <a:t>Template provided by Chamber of Commerce &amp; Industry Queensland</a:t>
            </a:r>
            <a:endParaRPr lang="en-US" dirty="0"/>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6295560" y="9909727"/>
            <a:ext cx="1027875" cy="569240"/>
          </a:xfrm>
          <a:prstGeom prst="rect">
            <a:avLst/>
          </a:prstGeom>
        </p:spPr>
        <p:txBody>
          <a:bodyPr vert="horz" lIns="91440" tIns="45720" rIns="91440" bIns="45720" rtlCol="0" anchor="ctr">
            <a:noAutofit/>
          </a:bodyPr>
          <a:lstStyle>
            <a:lvl1pPr algn="r">
              <a:defRPr sz="744">
                <a:solidFill>
                  <a:schemeClr val="accent2"/>
                </a:solidFill>
                <a:latin typeface="+mn-lt"/>
              </a:defRPr>
            </a:lvl1pPr>
          </a:lstStyle>
          <a:p>
            <a:fld id="{294A09A9-5501-47C1-A89A-A340965A2BE2}" type="slidenum">
              <a:rPr lang="en-US" smtClean="0"/>
              <a:pPr/>
              <a:t>‹#›</a:t>
            </a:fld>
            <a:endParaRPr lang="en-US" dirty="0"/>
          </a:p>
        </p:txBody>
      </p:sp>
      <p:sp>
        <p:nvSpPr>
          <p:cNvPr id="13" name="Content Placeholder 2">
            <a:extLst>
              <a:ext uri="{FF2B5EF4-FFF2-40B4-BE49-F238E27FC236}">
                <a16:creationId xmlns:a16="http://schemas.microsoft.com/office/drawing/2014/main" id="{94CA559C-3355-DE44-ACF9-BDB6083C4225}"/>
              </a:ext>
            </a:extLst>
          </p:cNvPr>
          <p:cNvSpPr>
            <a:spLocks noGrp="1"/>
          </p:cNvSpPr>
          <p:nvPr>
            <p:ph idx="10"/>
          </p:nvPr>
        </p:nvSpPr>
        <p:spPr>
          <a:xfrm>
            <a:off x="3895933" y="3941540"/>
            <a:ext cx="2891576" cy="4409886"/>
          </a:xfrm>
        </p:spPr>
        <p:txBody>
          <a:bodyPr>
            <a:noAutofit/>
          </a:bodyPr>
          <a:lstStyle>
            <a:lvl1pPr marL="0" indent="0">
              <a:buNone/>
              <a:defRPr sz="1240">
                <a:latin typeface="+mn-lt"/>
              </a:defRPr>
            </a:lvl1pPr>
            <a:lvl2pPr marL="283510" indent="0">
              <a:buNone/>
              <a:defRPr sz="1116">
                <a:latin typeface="+mn-lt"/>
              </a:defRPr>
            </a:lvl2pPr>
            <a:lvl3pPr marL="567019" indent="0">
              <a:buNone/>
              <a:defRPr sz="992">
                <a:latin typeface="+mn-lt"/>
              </a:defRPr>
            </a:lvl3pPr>
            <a:lvl4pPr marL="850529" indent="0">
              <a:buNone/>
              <a:defRPr sz="868">
                <a:latin typeface="+mn-lt"/>
              </a:defRPr>
            </a:lvl4pPr>
            <a:lvl5pPr marL="1134039" indent="0">
              <a:buNone/>
              <a:defRPr sz="868">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Content Placeholder 2">
            <a:extLst>
              <a:ext uri="{FF2B5EF4-FFF2-40B4-BE49-F238E27FC236}">
                <a16:creationId xmlns:a16="http://schemas.microsoft.com/office/drawing/2014/main" id="{0B33DABA-7BF5-1147-BA5E-63B92F220E51}"/>
              </a:ext>
            </a:extLst>
          </p:cNvPr>
          <p:cNvSpPr>
            <a:spLocks noGrp="1"/>
          </p:cNvSpPr>
          <p:nvPr>
            <p:ph idx="11"/>
          </p:nvPr>
        </p:nvSpPr>
        <p:spPr>
          <a:xfrm>
            <a:off x="723906" y="3126925"/>
            <a:ext cx="2891576" cy="814614"/>
          </a:xfrm>
        </p:spPr>
        <p:txBody>
          <a:bodyPr>
            <a:noAutofit/>
          </a:bodyPr>
          <a:lstStyle>
            <a:lvl1pPr marL="0" indent="0">
              <a:buNone/>
              <a:defRPr sz="1488" b="1">
                <a:latin typeface="+mj-lt"/>
              </a:defRPr>
            </a:lvl1pPr>
            <a:lvl2pPr marL="283510" indent="0">
              <a:buNone/>
              <a:defRPr sz="1240" b="1">
                <a:latin typeface="+mj-lt"/>
              </a:defRPr>
            </a:lvl2pPr>
            <a:lvl3pPr marL="567019" indent="0">
              <a:buNone/>
              <a:defRPr sz="1116" b="1">
                <a:latin typeface="+mj-lt"/>
              </a:defRPr>
            </a:lvl3pPr>
            <a:lvl4pPr marL="850529" indent="0">
              <a:buNone/>
              <a:defRPr sz="992" b="1">
                <a:latin typeface="+mj-lt"/>
              </a:defRPr>
            </a:lvl4pPr>
            <a:lvl5pPr marL="1134039" indent="0">
              <a:buNone/>
              <a:defRPr sz="992"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Content Placeholder 2">
            <a:extLst>
              <a:ext uri="{FF2B5EF4-FFF2-40B4-BE49-F238E27FC236}">
                <a16:creationId xmlns:a16="http://schemas.microsoft.com/office/drawing/2014/main" id="{1B05BEE9-8BC0-EC44-B913-DB6426DF2EA7}"/>
              </a:ext>
            </a:extLst>
          </p:cNvPr>
          <p:cNvSpPr>
            <a:spLocks noGrp="1"/>
          </p:cNvSpPr>
          <p:nvPr>
            <p:ph idx="12"/>
          </p:nvPr>
        </p:nvSpPr>
        <p:spPr>
          <a:xfrm>
            <a:off x="3895933" y="3126925"/>
            <a:ext cx="2891576" cy="814614"/>
          </a:xfrm>
        </p:spPr>
        <p:txBody>
          <a:bodyPr>
            <a:noAutofit/>
          </a:bodyPr>
          <a:lstStyle>
            <a:lvl1pPr marL="0" indent="0">
              <a:buNone/>
              <a:defRPr sz="1488" b="1">
                <a:latin typeface="+mj-lt"/>
              </a:defRPr>
            </a:lvl1pPr>
            <a:lvl2pPr marL="283510" indent="0">
              <a:buNone/>
              <a:defRPr sz="1240" b="1">
                <a:latin typeface="+mj-lt"/>
              </a:defRPr>
            </a:lvl2pPr>
            <a:lvl3pPr marL="567019" indent="0">
              <a:buNone/>
              <a:defRPr sz="1116" b="1">
                <a:latin typeface="+mj-lt"/>
              </a:defRPr>
            </a:lvl3pPr>
            <a:lvl4pPr marL="850529" indent="0">
              <a:buNone/>
              <a:defRPr sz="992" b="1">
                <a:latin typeface="+mj-lt"/>
              </a:defRPr>
            </a:lvl4pPr>
            <a:lvl5pPr marL="1134039" indent="0">
              <a:buNone/>
              <a:defRPr sz="992"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52373661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3 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723906" y="593990"/>
            <a:ext cx="6063603" cy="2066590"/>
          </a:xfrm>
        </p:spPr>
        <p:txBody>
          <a:bodyPr anchor="b">
            <a:noAutofit/>
          </a:bodyPr>
          <a:lstStyle>
            <a:lvl1pPr>
              <a:defRPr sz="2976"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723905" y="3938601"/>
            <a:ext cx="1995754" cy="4409886"/>
          </a:xfrm>
        </p:spPr>
        <p:txBody>
          <a:bodyPr>
            <a:noAutofit/>
          </a:bodyPr>
          <a:lstStyle>
            <a:lvl1pPr marL="0" indent="0">
              <a:buNone/>
              <a:defRPr sz="1240">
                <a:latin typeface="+mn-lt"/>
              </a:defRPr>
            </a:lvl1pPr>
            <a:lvl2pPr marL="283510" indent="0">
              <a:buNone/>
              <a:defRPr sz="1116">
                <a:latin typeface="+mn-lt"/>
              </a:defRPr>
            </a:lvl2pPr>
            <a:lvl3pPr marL="567019" indent="0">
              <a:buNone/>
              <a:defRPr sz="992">
                <a:latin typeface="+mn-lt"/>
              </a:defRPr>
            </a:lvl3pPr>
            <a:lvl4pPr marL="850529" indent="0">
              <a:buNone/>
              <a:defRPr sz="868">
                <a:latin typeface="+mn-lt"/>
              </a:defRPr>
            </a:lvl4pPr>
            <a:lvl5pPr marL="1134039" indent="0">
              <a:buNone/>
              <a:defRPr sz="868">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reeform 3">
            <a:extLst>
              <a:ext uri="{FF2B5EF4-FFF2-40B4-BE49-F238E27FC236}">
                <a16:creationId xmlns:a16="http://schemas.microsoft.com/office/drawing/2014/main" id="{6A7F6A3F-E1DD-A246-9A6D-5F9B18BA2588}"/>
              </a:ext>
            </a:extLst>
          </p:cNvPr>
          <p:cNvSpPr/>
          <p:nvPr userDrawn="1"/>
        </p:nvSpPr>
        <p:spPr>
          <a:xfrm rot="5400000">
            <a:off x="3625233" y="1695369"/>
            <a:ext cx="5629812" cy="2239073"/>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116" dirty="0"/>
          </a:p>
        </p:txBody>
      </p:sp>
      <p:sp>
        <p:nvSpPr>
          <p:cNvPr id="5" name="Freeform 4">
            <a:extLst>
              <a:ext uri="{FF2B5EF4-FFF2-40B4-BE49-F238E27FC236}">
                <a16:creationId xmlns:a16="http://schemas.microsoft.com/office/drawing/2014/main" id="{055FD0FC-C8FF-6741-A364-A29CDC6F9495}"/>
              </a:ext>
            </a:extLst>
          </p:cNvPr>
          <p:cNvSpPr/>
          <p:nvPr userDrawn="1"/>
        </p:nvSpPr>
        <p:spPr>
          <a:xfrm>
            <a:off x="-1466" y="5062001"/>
            <a:ext cx="2239073" cy="5629812"/>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116" dirty="0">
              <a:latin typeface="+mn-lt"/>
            </a:endParaRPr>
          </a:p>
        </p:txBody>
      </p:sp>
      <p:sp>
        <p:nvSpPr>
          <p:cNvPr id="6" name="Freeform 5">
            <a:extLst>
              <a:ext uri="{FF2B5EF4-FFF2-40B4-BE49-F238E27FC236}">
                <a16:creationId xmlns:a16="http://schemas.microsoft.com/office/drawing/2014/main" id="{D11C9832-A021-954E-A34F-2988D1189AE9}"/>
              </a:ext>
            </a:extLst>
          </p:cNvPr>
          <p:cNvSpPr/>
          <p:nvPr userDrawn="1"/>
        </p:nvSpPr>
        <p:spPr>
          <a:xfrm rot="5400000" flipH="1">
            <a:off x="6542201" y="9674340"/>
            <a:ext cx="1455908" cy="579039"/>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116" dirty="0">
              <a:latin typeface="+mn-lt"/>
            </a:endParaRPr>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1604334" y="8716374"/>
            <a:ext cx="974957" cy="1975440"/>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116"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116" dirty="0">
                <a:latin typeface="+mn-lt"/>
              </a:endParaRPr>
            </a:p>
          </p:txBody>
        </p:sp>
      </p:gr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236240" y="9909727"/>
            <a:ext cx="1095703" cy="569240"/>
          </a:xfrm>
          <a:prstGeom prst="rect">
            <a:avLst/>
          </a:prstGeom>
        </p:spPr>
        <p:txBody>
          <a:bodyPr vert="horz" lIns="91440" tIns="45720" rIns="91440" bIns="45720" rtlCol="0" anchor="ctr">
            <a:noAutofit/>
          </a:bodyPr>
          <a:lstStyle>
            <a:lvl1pPr algn="l">
              <a:defRPr sz="744">
                <a:solidFill>
                  <a:schemeClr val="accent2"/>
                </a:solidFill>
                <a:latin typeface="+mn-lt"/>
              </a:defRPr>
            </a:lvl1pPr>
          </a:lstStyle>
          <a:p>
            <a:fld id="{2F20AED6-8856-4843-96D0-5287926300C1}" type="datetime1">
              <a:rPr lang="en-US" smtClean="0"/>
              <a:t>11/30/2022</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2504143" y="9909727"/>
            <a:ext cx="2551390" cy="569240"/>
          </a:xfrm>
          <a:prstGeom prst="rect">
            <a:avLst/>
          </a:prstGeom>
        </p:spPr>
        <p:txBody>
          <a:bodyPr vert="horz" lIns="91440" tIns="45720" rIns="91440" bIns="45720" rtlCol="0" anchor="ctr">
            <a:noAutofit/>
          </a:bodyPr>
          <a:lstStyle>
            <a:lvl1pPr algn="ctr">
              <a:defRPr sz="744">
                <a:solidFill>
                  <a:schemeClr val="accent3"/>
                </a:solidFill>
                <a:latin typeface="+mn-lt"/>
              </a:defRPr>
            </a:lvl1pPr>
          </a:lstStyle>
          <a:p>
            <a:r>
              <a:rPr lang="en-US"/>
              <a:t>Template provided by Chamber of Commerce &amp; Industry Queensland</a:t>
            </a:r>
            <a:endParaRPr lang="en-US" dirty="0"/>
          </a:p>
        </p:txBody>
      </p:sp>
      <p:sp>
        <p:nvSpPr>
          <p:cNvPr id="13" name="Content Placeholder 2">
            <a:extLst>
              <a:ext uri="{FF2B5EF4-FFF2-40B4-BE49-F238E27FC236}">
                <a16:creationId xmlns:a16="http://schemas.microsoft.com/office/drawing/2014/main" id="{94CA559C-3355-DE44-ACF9-BDB6083C4225}"/>
              </a:ext>
            </a:extLst>
          </p:cNvPr>
          <p:cNvSpPr>
            <a:spLocks noGrp="1"/>
          </p:cNvSpPr>
          <p:nvPr>
            <p:ph idx="10"/>
          </p:nvPr>
        </p:nvSpPr>
        <p:spPr>
          <a:xfrm>
            <a:off x="2904192" y="3938601"/>
            <a:ext cx="1967598" cy="4409886"/>
          </a:xfrm>
        </p:spPr>
        <p:txBody>
          <a:bodyPr>
            <a:noAutofit/>
          </a:bodyPr>
          <a:lstStyle>
            <a:lvl1pPr marL="0" indent="0">
              <a:buNone/>
              <a:defRPr sz="1240">
                <a:latin typeface="+mn-lt"/>
              </a:defRPr>
            </a:lvl1pPr>
            <a:lvl2pPr marL="283510" indent="0">
              <a:buNone/>
              <a:defRPr sz="1116">
                <a:latin typeface="+mn-lt"/>
              </a:defRPr>
            </a:lvl2pPr>
            <a:lvl3pPr marL="567019" indent="0">
              <a:buNone/>
              <a:defRPr sz="992">
                <a:latin typeface="+mn-lt"/>
              </a:defRPr>
            </a:lvl3pPr>
            <a:lvl4pPr marL="850529" indent="0">
              <a:buNone/>
              <a:defRPr sz="868">
                <a:latin typeface="+mn-lt"/>
              </a:defRPr>
            </a:lvl4pPr>
            <a:lvl5pPr marL="1134039" indent="0">
              <a:buNone/>
              <a:defRPr sz="868">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Content Placeholder 2">
            <a:extLst>
              <a:ext uri="{FF2B5EF4-FFF2-40B4-BE49-F238E27FC236}">
                <a16:creationId xmlns:a16="http://schemas.microsoft.com/office/drawing/2014/main" id="{0B33DABA-7BF5-1147-BA5E-63B92F220E51}"/>
              </a:ext>
            </a:extLst>
          </p:cNvPr>
          <p:cNvSpPr>
            <a:spLocks noGrp="1"/>
          </p:cNvSpPr>
          <p:nvPr>
            <p:ph idx="11"/>
          </p:nvPr>
        </p:nvSpPr>
        <p:spPr>
          <a:xfrm>
            <a:off x="723906" y="3123986"/>
            <a:ext cx="1967598" cy="814614"/>
          </a:xfrm>
        </p:spPr>
        <p:txBody>
          <a:bodyPr>
            <a:noAutofit/>
          </a:bodyPr>
          <a:lstStyle>
            <a:lvl1pPr marL="0" indent="0">
              <a:buNone/>
              <a:defRPr sz="1488" b="1">
                <a:latin typeface="+mj-lt"/>
              </a:defRPr>
            </a:lvl1pPr>
            <a:lvl2pPr marL="283510" indent="0">
              <a:buNone/>
              <a:defRPr sz="1240" b="1">
                <a:latin typeface="+mj-lt"/>
              </a:defRPr>
            </a:lvl2pPr>
            <a:lvl3pPr marL="567019" indent="0">
              <a:buNone/>
              <a:defRPr sz="1116" b="1">
                <a:latin typeface="+mj-lt"/>
              </a:defRPr>
            </a:lvl3pPr>
            <a:lvl4pPr marL="850529" indent="0">
              <a:buNone/>
              <a:defRPr sz="992" b="1">
                <a:latin typeface="+mj-lt"/>
              </a:defRPr>
            </a:lvl4pPr>
            <a:lvl5pPr marL="1134039" indent="0">
              <a:buNone/>
              <a:defRPr sz="992"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Content Placeholder 2">
            <a:extLst>
              <a:ext uri="{FF2B5EF4-FFF2-40B4-BE49-F238E27FC236}">
                <a16:creationId xmlns:a16="http://schemas.microsoft.com/office/drawing/2014/main" id="{1B05BEE9-8BC0-EC44-B913-DB6426DF2EA7}"/>
              </a:ext>
            </a:extLst>
          </p:cNvPr>
          <p:cNvSpPr>
            <a:spLocks noGrp="1"/>
          </p:cNvSpPr>
          <p:nvPr>
            <p:ph idx="12"/>
          </p:nvPr>
        </p:nvSpPr>
        <p:spPr>
          <a:xfrm>
            <a:off x="2904192" y="3123986"/>
            <a:ext cx="1967598" cy="814614"/>
          </a:xfrm>
        </p:spPr>
        <p:txBody>
          <a:bodyPr>
            <a:noAutofit/>
          </a:bodyPr>
          <a:lstStyle>
            <a:lvl1pPr marL="0" indent="0">
              <a:buNone/>
              <a:defRPr sz="1488" b="1">
                <a:latin typeface="+mj-lt"/>
              </a:defRPr>
            </a:lvl1pPr>
            <a:lvl2pPr marL="283510" indent="0">
              <a:buNone/>
              <a:defRPr sz="1240" b="1">
                <a:latin typeface="+mj-lt"/>
              </a:defRPr>
            </a:lvl2pPr>
            <a:lvl3pPr marL="567019" indent="0">
              <a:buNone/>
              <a:defRPr sz="1116" b="1">
                <a:latin typeface="+mj-lt"/>
              </a:defRPr>
            </a:lvl3pPr>
            <a:lvl4pPr marL="850529" indent="0">
              <a:buNone/>
              <a:defRPr sz="992" b="1">
                <a:latin typeface="+mj-lt"/>
              </a:defRPr>
            </a:lvl4pPr>
            <a:lvl5pPr marL="1134039" indent="0">
              <a:buNone/>
              <a:defRPr sz="992"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2">
            <a:extLst>
              <a:ext uri="{FF2B5EF4-FFF2-40B4-BE49-F238E27FC236}">
                <a16:creationId xmlns:a16="http://schemas.microsoft.com/office/drawing/2014/main" id="{43D62993-A055-DF4F-9286-4FFE3A5C7FD7}"/>
              </a:ext>
            </a:extLst>
          </p:cNvPr>
          <p:cNvSpPr>
            <a:spLocks noGrp="1"/>
          </p:cNvSpPr>
          <p:nvPr>
            <p:ph idx="13"/>
          </p:nvPr>
        </p:nvSpPr>
        <p:spPr>
          <a:xfrm>
            <a:off x="5084478" y="3938601"/>
            <a:ext cx="1967598" cy="4409886"/>
          </a:xfrm>
        </p:spPr>
        <p:txBody>
          <a:bodyPr>
            <a:noAutofit/>
          </a:bodyPr>
          <a:lstStyle>
            <a:lvl1pPr marL="0" indent="0">
              <a:buNone/>
              <a:defRPr sz="1240">
                <a:latin typeface="+mn-lt"/>
              </a:defRPr>
            </a:lvl1pPr>
            <a:lvl2pPr marL="283510" indent="0">
              <a:buNone/>
              <a:defRPr sz="1116">
                <a:latin typeface="+mn-lt"/>
              </a:defRPr>
            </a:lvl2pPr>
            <a:lvl3pPr marL="567019" indent="0">
              <a:buNone/>
              <a:defRPr sz="992">
                <a:latin typeface="+mn-lt"/>
              </a:defRPr>
            </a:lvl3pPr>
            <a:lvl4pPr marL="850529" indent="0">
              <a:buNone/>
              <a:defRPr sz="868">
                <a:latin typeface="+mn-lt"/>
              </a:defRPr>
            </a:lvl4pPr>
            <a:lvl5pPr marL="1134039" indent="0">
              <a:buNone/>
              <a:defRPr sz="868">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2">
            <a:extLst>
              <a:ext uri="{FF2B5EF4-FFF2-40B4-BE49-F238E27FC236}">
                <a16:creationId xmlns:a16="http://schemas.microsoft.com/office/drawing/2014/main" id="{A896DA2E-4448-254C-86D1-9E16E63CC6A0}"/>
              </a:ext>
            </a:extLst>
          </p:cNvPr>
          <p:cNvSpPr>
            <a:spLocks noGrp="1"/>
          </p:cNvSpPr>
          <p:nvPr>
            <p:ph idx="14"/>
          </p:nvPr>
        </p:nvSpPr>
        <p:spPr>
          <a:xfrm>
            <a:off x="5084478" y="3123986"/>
            <a:ext cx="1967598" cy="814614"/>
          </a:xfrm>
        </p:spPr>
        <p:txBody>
          <a:bodyPr>
            <a:noAutofit/>
          </a:bodyPr>
          <a:lstStyle>
            <a:lvl1pPr marL="0" indent="0">
              <a:buNone/>
              <a:defRPr sz="1488" b="1">
                <a:latin typeface="+mj-lt"/>
              </a:defRPr>
            </a:lvl1pPr>
            <a:lvl2pPr marL="283510" indent="0">
              <a:buNone/>
              <a:defRPr sz="1240" b="1">
                <a:latin typeface="+mj-lt"/>
              </a:defRPr>
            </a:lvl2pPr>
            <a:lvl3pPr marL="567019" indent="0">
              <a:buNone/>
              <a:defRPr sz="1116" b="1">
                <a:latin typeface="+mj-lt"/>
              </a:defRPr>
            </a:lvl3pPr>
            <a:lvl4pPr marL="850529" indent="0">
              <a:buNone/>
              <a:defRPr sz="992" b="1">
                <a:latin typeface="+mj-lt"/>
              </a:defRPr>
            </a:lvl4pPr>
            <a:lvl5pPr marL="1134039" indent="0">
              <a:buNone/>
              <a:defRPr sz="992"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6295560" y="9909727"/>
            <a:ext cx="1027875" cy="569240"/>
          </a:xfrm>
          <a:prstGeom prst="rect">
            <a:avLst/>
          </a:prstGeom>
        </p:spPr>
        <p:txBody>
          <a:bodyPr vert="horz" lIns="91440" tIns="45720" rIns="91440" bIns="45720" rtlCol="0" anchor="ctr">
            <a:noAutofit/>
          </a:bodyPr>
          <a:lstStyle>
            <a:lvl1pPr algn="r">
              <a:defRPr sz="744">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00955433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723907" y="1749795"/>
            <a:ext cx="3856896" cy="3722335"/>
          </a:xfrm>
        </p:spPr>
        <p:txBody>
          <a:bodyPr anchor="b">
            <a:noAutofit/>
          </a:bodyPr>
          <a:lstStyle>
            <a:lvl1pPr algn="l">
              <a:defRPr sz="3721" b="1">
                <a:latin typeface="+mj-lt"/>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723907" y="5615678"/>
            <a:ext cx="3856896" cy="3503477"/>
          </a:xfrm>
        </p:spPr>
        <p:txBody>
          <a:bodyPr>
            <a:noAutofit/>
          </a:bodyPr>
          <a:lstStyle>
            <a:lvl1pPr marL="0" indent="0" algn="l">
              <a:buNone/>
              <a:defRPr sz="1736">
                <a:latin typeface="+mn-lt"/>
              </a:defRPr>
            </a:lvl1pPr>
            <a:lvl2pPr marL="283510" indent="0" algn="ctr">
              <a:buNone/>
              <a:defRPr sz="1240"/>
            </a:lvl2pPr>
            <a:lvl3pPr marL="567019" indent="0" algn="ctr">
              <a:buNone/>
              <a:defRPr sz="1116"/>
            </a:lvl3pPr>
            <a:lvl4pPr marL="850529" indent="0" algn="ctr">
              <a:buNone/>
              <a:defRPr sz="992"/>
            </a:lvl4pPr>
            <a:lvl5pPr marL="1134039" indent="0" algn="ctr">
              <a:buNone/>
              <a:defRPr sz="992"/>
            </a:lvl5pPr>
            <a:lvl6pPr marL="1417549" indent="0" algn="ctr">
              <a:buNone/>
              <a:defRPr sz="992"/>
            </a:lvl6pPr>
            <a:lvl7pPr marL="1701058" indent="0" algn="ctr">
              <a:buNone/>
              <a:defRPr sz="992"/>
            </a:lvl7pPr>
            <a:lvl8pPr marL="1984568" indent="0" algn="ctr">
              <a:buNone/>
              <a:defRPr sz="992"/>
            </a:lvl8pPr>
            <a:lvl9pPr marL="2268078" indent="0" algn="ctr">
              <a:buNone/>
              <a:defRPr sz="992"/>
            </a:lvl9pPr>
          </a:lstStyle>
          <a:p>
            <a:r>
              <a:rPr lang="en-US"/>
              <a:t>Click to edit Master subtitle style</a:t>
            </a:r>
            <a:endParaRPr lang="en-US" dirty="0"/>
          </a:p>
        </p:txBody>
      </p:sp>
      <p:sp>
        <p:nvSpPr>
          <p:cNvPr id="4" name="Rectangle 3">
            <a:extLst>
              <a:ext uri="{FF2B5EF4-FFF2-40B4-BE49-F238E27FC236}">
                <a16:creationId xmlns:a16="http://schemas.microsoft.com/office/drawing/2014/main" id="{9AC79249-FDC0-364D-A734-AE1DE1605D28}"/>
              </a:ext>
            </a:extLst>
          </p:cNvPr>
          <p:cNvSpPr/>
          <p:nvPr userDrawn="1"/>
        </p:nvSpPr>
        <p:spPr>
          <a:xfrm>
            <a:off x="5124375" y="0"/>
            <a:ext cx="2435300" cy="10691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16" dirty="0"/>
          </a:p>
        </p:txBody>
      </p:sp>
      <p:grpSp>
        <p:nvGrpSpPr>
          <p:cNvPr id="6" name="Group 5">
            <a:extLst>
              <a:ext uri="{FF2B5EF4-FFF2-40B4-BE49-F238E27FC236}">
                <a16:creationId xmlns:a16="http://schemas.microsoft.com/office/drawing/2014/main" id="{F15FBB50-09C8-B64E-AE57-67C5E70810CB}"/>
              </a:ext>
            </a:extLst>
          </p:cNvPr>
          <p:cNvGrpSpPr/>
          <p:nvPr userDrawn="1"/>
        </p:nvGrpSpPr>
        <p:grpSpPr>
          <a:xfrm>
            <a:off x="5124375" y="5746482"/>
            <a:ext cx="2435300" cy="4955925"/>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116"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116" dirty="0"/>
            </a:p>
          </p:txBody>
        </p:sp>
      </p:grpSp>
      <p:sp>
        <p:nvSpPr>
          <p:cNvPr id="22" name="Freeform 21">
            <a:extLst>
              <a:ext uri="{FF2B5EF4-FFF2-40B4-BE49-F238E27FC236}">
                <a16:creationId xmlns:a16="http://schemas.microsoft.com/office/drawing/2014/main" id="{BC68F289-2744-2F48-893A-3F17911625C8}"/>
              </a:ext>
            </a:extLst>
          </p:cNvPr>
          <p:cNvSpPr/>
          <p:nvPr userDrawn="1"/>
        </p:nvSpPr>
        <p:spPr>
          <a:xfrm>
            <a:off x="1" y="-1"/>
            <a:ext cx="723906" cy="1820154"/>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116" dirty="0"/>
          </a:p>
        </p:txBody>
      </p:sp>
      <p:sp>
        <p:nvSpPr>
          <p:cNvPr id="17" name="Freeform 16">
            <a:extLst>
              <a:ext uri="{FF2B5EF4-FFF2-40B4-BE49-F238E27FC236}">
                <a16:creationId xmlns:a16="http://schemas.microsoft.com/office/drawing/2014/main" id="{39563C76-BC00-DE47-88F5-C24D3CE3325A}"/>
              </a:ext>
            </a:extLst>
          </p:cNvPr>
          <p:cNvSpPr/>
          <p:nvPr userDrawn="1"/>
        </p:nvSpPr>
        <p:spPr>
          <a:xfrm>
            <a:off x="6342026" y="-2"/>
            <a:ext cx="1217650" cy="4955925"/>
          </a:xfrm>
          <a:custGeom>
            <a:avLst/>
            <a:gdLst>
              <a:gd name="connsiteX0" fmla="*/ 0 w 1963787"/>
              <a:gd name="connsiteY0" fmla="*/ 0 h 3178856"/>
              <a:gd name="connsiteX1" fmla="*/ 1963787 w 1963787"/>
              <a:gd name="connsiteY1" fmla="*/ 0 h 3178856"/>
              <a:gd name="connsiteX2" fmla="*/ 1963787 w 1963787"/>
              <a:gd name="connsiteY2" fmla="*/ 1967129 h 3178856"/>
              <a:gd name="connsiteX3" fmla="*/ 1963787 w 1963787"/>
              <a:gd name="connsiteY3" fmla="*/ 2349671 h 3178856"/>
              <a:gd name="connsiteX4" fmla="*/ 1963787 w 1963787"/>
              <a:gd name="connsiteY4" fmla="*/ 3178856 h 3178856"/>
              <a:gd name="connsiteX5" fmla="*/ 1963753 w 1963787"/>
              <a:gd name="connsiteY5" fmla="*/ 3178856 h 3178856"/>
              <a:gd name="connsiteX6" fmla="*/ 1763002 w 1963787"/>
              <a:gd name="connsiteY6" fmla="*/ 3168629 h 3178856"/>
              <a:gd name="connsiteX7" fmla="*/ 0 w 1963787"/>
              <a:gd name="connsiteY7" fmla="*/ 1197921 h 3178856"/>
              <a:gd name="connsiteX8" fmla="*/ 0 w 1963787"/>
              <a:gd name="connsiteY8" fmla="*/ 1039961 h 3178856"/>
              <a:gd name="connsiteX9" fmla="*/ 0 w 1963787"/>
              <a:gd name="connsiteY9" fmla="*/ 0 h 3178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63787" h="3178856">
                <a:moveTo>
                  <a:pt x="0" y="0"/>
                </a:moveTo>
                <a:lnTo>
                  <a:pt x="1963787" y="0"/>
                </a:lnTo>
                <a:lnTo>
                  <a:pt x="1963787" y="1967129"/>
                </a:lnTo>
                <a:lnTo>
                  <a:pt x="1963787" y="2349671"/>
                </a:lnTo>
                <a:lnTo>
                  <a:pt x="1963787" y="3178856"/>
                </a:lnTo>
                <a:lnTo>
                  <a:pt x="1963753" y="3178856"/>
                </a:lnTo>
                <a:lnTo>
                  <a:pt x="1763002" y="3168629"/>
                </a:lnTo>
                <a:cubicBezTo>
                  <a:pt x="772749" y="3067186"/>
                  <a:pt x="0" y="2223585"/>
                  <a:pt x="0" y="1197921"/>
                </a:cubicBezTo>
                <a:lnTo>
                  <a:pt x="0" y="1039961"/>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116" dirty="0"/>
          </a:p>
        </p:txBody>
      </p:sp>
    </p:spTree>
    <p:extLst>
      <p:ext uri="{BB962C8B-B14F-4D97-AF65-F5344CB8AC3E}">
        <p14:creationId xmlns:p14="http://schemas.microsoft.com/office/powerpoint/2010/main" val="3144042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en-US"/>
              <a:t>Click to edit Master title style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D353398-CBD3-4A75-BE62-DC90C0E4AEDC}" type="datetimeFigureOut">
              <a:rPr lang="en-AU" smtClean="0"/>
              <a:t>30/11/2022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C362980-5E94-4A09-A20C-D0D47D1D7BB6}" type="slidenum">
              <a:rPr lang="en-AU" smtClean="0"/>
              <a:t>‹#›</a:t>
            </a:fld>
            <a:endParaRPr lang="en-AU"/>
          </a:p>
        </p:txBody>
      </p:sp>
    </p:spTree>
    <p:extLst>
      <p:ext uri="{BB962C8B-B14F-4D97-AF65-F5344CB8AC3E}">
        <p14:creationId xmlns:p14="http://schemas.microsoft.com/office/powerpoint/2010/main" val="4215243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D353398-CBD3-4A75-BE62-DC90C0E4AEDC}" type="datetimeFigureOut">
              <a:rPr lang="en-AU" smtClean="0"/>
              <a:t>30/11/2022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C362980-5E94-4A09-A20C-D0D47D1D7BB6}" type="slidenum">
              <a:rPr lang="en-AU" smtClean="0"/>
              <a:t>‹#›</a:t>
            </a:fld>
            <a:endParaRPr lang="en-AU"/>
          </a:p>
        </p:txBody>
      </p:sp>
    </p:spTree>
    <p:extLst>
      <p:ext uri="{BB962C8B-B14F-4D97-AF65-F5344CB8AC3E}">
        <p14:creationId xmlns:p14="http://schemas.microsoft.com/office/powerpoint/2010/main" val="1069085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en-US"/>
              <a:t>Click to edit Master title style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a:t>Click to edit Master text styles</a:t>
            </a:r>
          </a:p>
        </p:txBody>
      </p:sp>
      <p:sp>
        <p:nvSpPr>
          <p:cNvPr id="4" name="Content Placeholder 3"/>
          <p:cNvSpPr>
            <a:spLocks noGrp="1"/>
          </p:cNvSpPr>
          <p:nvPr>
            <p:ph sz="half" idx="2"/>
          </p:nvPr>
        </p:nvSpPr>
        <p:spPr>
          <a:xfrm>
            <a:off x="520713" y="3905482"/>
            <a:ext cx="3198096"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a:t>Click to edit Master text styles</a:t>
            </a:r>
          </a:p>
        </p:txBody>
      </p:sp>
      <p:sp>
        <p:nvSpPr>
          <p:cNvPr id="6" name="Content Placeholder 5"/>
          <p:cNvSpPr>
            <a:spLocks noGrp="1"/>
          </p:cNvSpPr>
          <p:nvPr>
            <p:ph sz="quarter" idx="4"/>
          </p:nvPr>
        </p:nvSpPr>
        <p:spPr>
          <a:xfrm>
            <a:off x="3827086" y="3905482"/>
            <a:ext cx="3213847"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D353398-CBD3-4A75-BE62-DC90C0E4AEDC}" type="datetimeFigureOut">
              <a:rPr lang="en-AU" smtClean="0"/>
              <a:t>30/11/2022</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6C362980-5E94-4A09-A20C-D0D47D1D7BB6}" type="slidenum">
              <a:rPr lang="en-AU" smtClean="0"/>
              <a:t>‹#›</a:t>
            </a:fld>
            <a:endParaRPr lang="en-AU"/>
          </a:p>
        </p:txBody>
      </p:sp>
    </p:spTree>
    <p:extLst>
      <p:ext uri="{BB962C8B-B14F-4D97-AF65-F5344CB8AC3E}">
        <p14:creationId xmlns:p14="http://schemas.microsoft.com/office/powerpoint/2010/main" val="632898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D353398-CBD3-4A75-BE62-DC90C0E4AEDC}" type="datetimeFigureOut">
              <a:rPr lang="en-AU" smtClean="0"/>
              <a:t>30/11/2022</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6C362980-5E94-4A09-A20C-D0D47D1D7BB6}" type="slidenum">
              <a:rPr lang="en-AU" smtClean="0"/>
              <a:t>‹#›</a:t>
            </a:fld>
            <a:endParaRPr lang="en-AU"/>
          </a:p>
        </p:txBody>
      </p:sp>
    </p:spTree>
    <p:extLst>
      <p:ext uri="{BB962C8B-B14F-4D97-AF65-F5344CB8AC3E}">
        <p14:creationId xmlns:p14="http://schemas.microsoft.com/office/powerpoint/2010/main" val="833123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353398-CBD3-4A75-BE62-DC90C0E4AEDC}" type="datetimeFigureOut">
              <a:rPr lang="en-AU" smtClean="0"/>
              <a:t>30/11/2022</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6C362980-5E94-4A09-A20C-D0D47D1D7BB6}" type="slidenum">
              <a:rPr lang="en-AU" smtClean="0"/>
              <a:t>‹#›</a:t>
            </a:fld>
            <a:endParaRPr lang="en-AU"/>
          </a:p>
        </p:txBody>
      </p:sp>
    </p:spTree>
    <p:extLst>
      <p:ext uri="{BB962C8B-B14F-4D97-AF65-F5344CB8AC3E}">
        <p14:creationId xmlns:p14="http://schemas.microsoft.com/office/powerpoint/2010/main" val="675787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US"/>
              <a:t>Click to edit Master title style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US"/>
              <a:t>Click to edit Master text styles</a:t>
            </a:r>
          </a:p>
        </p:txBody>
      </p:sp>
      <p:sp>
        <p:nvSpPr>
          <p:cNvPr id="5" name="Date Placeholder 4"/>
          <p:cNvSpPr>
            <a:spLocks noGrp="1"/>
          </p:cNvSpPr>
          <p:nvPr>
            <p:ph type="dt" sz="half" idx="10"/>
          </p:nvPr>
        </p:nvSpPr>
        <p:spPr/>
        <p:txBody>
          <a:bodyPr/>
          <a:lstStyle/>
          <a:p>
            <a:fld id="{0D353398-CBD3-4A75-BE62-DC90C0E4AEDC}" type="datetimeFigureOut">
              <a:rPr lang="en-AU" smtClean="0"/>
              <a:t>30/11/2022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C362980-5E94-4A09-A20C-D0D47D1D7BB6}" type="slidenum">
              <a:rPr lang="en-AU" smtClean="0"/>
              <a:t>‹#›</a:t>
            </a:fld>
            <a:endParaRPr lang="en-AU"/>
          </a:p>
        </p:txBody>
      </p:sp>
    </p:spTree>
    <p:extLst>
      <p:ext uri="{BB962C8B-B14F-4D97-AF65-F5344CB8AC3E}">
        <p14:creationId xmlns:p14="http://schemas.microsoft.com/office/powerpoint/2010/main" val="2825546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US"/>
              <a:t>Click to edit Master title style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en-US"/>
              <a:t>Click icon to add picture</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US"/>
              <a:t>Click to edit Master text styles</a:t>
            </a:r>
          </a:p>
        </p:txBody>
      </p:sp>
      <p:sp>
        <p:nvSpPr>
          <p:cNvPr id="5" name="Date Placeholder 4"/>
          <p:cNvSpPr>
            <a:spLocks noGrp="1"/>
          </p:cNvSpPr>
          <p:nvPr>
            <p:ph type="dt" sz="half" idx="10"/>
          </p:nvPr>
        </p:nvSpPr>
        <p:spPr/>
        <p:txBody>
          <a:bodyPr/>
          <a:lstStyle/>
          <a:p>
            <a:fld id="{0D353398-CBD3-4A75-BE62-DC90C0E4AEDC}" type="datetimeFigureOut">
              <a:rPr lang="en-AU" smtClean="0"/>
              <a:t>30/11/2022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C362980-5E94-4A09-A20C-D0D47D1D7BB6}" type="slidenum">
              <a:rPr lang="en-AU" smtClean="0"/>
              <a:t>‹#›</a:t>
            </a:fld>
            <a:endParaRPr lang="en-AU"/>
          </a:p>
        </p:txBody>
      </p:sp>
    </p:spTree>
    <p:extLst>
      <p:ext uri="{BB962C8B-B14F-4D97-AF65-F5344CB8AC3E}">
        <p14:creationId xmlns:p14="http://schemas.microsoft.com/office/powerpoint/2010/main" val="1247441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0D353398-CBD3-4A75-BE62-DC90C0E4AEDC}" type="datetimeFigureOut">
              <a:rPr lang="en-AU" smtClean="0"/>
              <a:t>30/11/2022</a:t>
            </a:fld>
            <a:endParaRPr lang="en-AU"/>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6C362980-5E94-4A09-A20C-D0D47D1D7BB6}" type="slidenum">
              <a:rPr lang="en-AU" smtClean="0"/>
              <a:t>‹#›</a:t>
            </a:fld>
            <a:endParaRPr lang="en-AU"/>
          </a:p>
        </p:txBody>
      </p:sp>
    </p:spTree>
    <p:extLst>
      <p:ext uri="{BB962C8B-B14F-4D97-AF65-F5344CB8AC3E}">
        <p14:creationId xmlns:p14="http://schemas.microsoft.com/office/powerpoint/2010/main" val="16616896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98F9AA-2C87-421D-97C1-B4248DFDC2C2}"/>
              </a:ext>
            </a:extLst>
          </p:cNvPr>
          <p:cNvSpPr>
            <a:spLocks noGrp="1"/>
          </p:cNvSpPr>
          <p:nvPr>
            <p:ph type="title"/>
          </p:nvPr>
        </p:nvSpPr>
        <p:spPr>
          <a:xfrm>
            <a:off x="236240" y="593990"/>
            <a:ext cx="7087195" cy="2066590"/>
          </a:xfrm>
          <a:prstGeom prst="rect">
            <a:avLst/>
          </a:prstGeom>
        </p:spPr>
        <p:txBody>
          <a:bodyPr vert="horz" lIns="91440" tIns="45720" rIns="91440" bIns="45720" rtlCol="0" anchor="ctr">
            <a:noAutofit/>
          </a:bodyPr>
          <a:lstStyle/>
          <a:p>
            <a:r>
              <a:rPr lang="en-US"/>
              <a:t>Click to edit Master title style</a:t>
            </a:r>
          </a:p>
        </p:txBody>
      </p:sp>
      <p:sp>
        <p:nvSpPr>
          <p:cNvPr id="3" name="Text Placeholder 2">
            <a:extLst>
              <a:ext uri="{FF2B5EF4-FFF2-40B4-BE49-F238E27FC236}">
                <a16:creationId xmlns:a16="http://schemas.microsoft.com/office/drawing/2014/main" id="{AE98FC63-C8D2-4CE6-A3F1-EE8ED24590C4}"/>
              </a:ext>
            </a:extLst>
          </p:cNvPr>
          <p:cNvSpPr>
            <a:spLocks noGrp="1"/>
          </p:cNvSpPr>
          <p:nvPr>
            <p:ph type="body" idx="1"/>
          </p:nvPr>
        </p:nvSpPr>
        <p:spPr>
          <a:xfrm>
            <a:off x="236240" y="2846200"/>
            <a:ext cx="7087195" cy="6783857"/>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CDC57CF0-034F-450D-937C-718D5AF1A059}"/>
              </a:ext>
            </a:extLst>
          </p:cNvPr>
          <p:cNvSpPr>
            <a:spLocks noGrp="1"/>
          </p:cNvSpPr>
          <p:nvPr>
            <p:ph type="sldNum" sz="quarter" idx="4"/>
          </p:nvPr>
        </p:nvSpPr>
        <p:spPr>
          <a:xfrm>
            <a:off x="5622508" y="9909727"/>
            <a:ext cx="1700927" cy="569240"/>
          </a:xfrm>
          <a:prstGeom prst="rect">
            <a:avLst/>
          </a:prstGeom>
        </p:spPr>
        <p:txBody>
          <a:bodyPr vert="horz" lIns="91440" tIns="45720" rIns="91440" bIns="45720" rtlCol="0" anchor="ctr">
            <a:noAutofit/>
          </a:bodyPr>
          <a:lstStyle>
            <a:lvl1pPr algn="r">
              <a:defRPr sz="744">
                <a:solidFill>
                  <a:schemeClr val="tx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21084228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Lst>
  <p:hf sldNum="0" hdr="0" ftr="0" dt="0"/>
  <p:txStyles>
    <p:titleStyle>
      <a:lvl1pPr algn="l" defTabSz="567019" rtl="0" eaLnBrk="1" latinLnBrk="0" hangingPunct="1">
        <a:lnSpc>
          <a:spcPct val="90000"/>
        </a:lnSpc>
        <a:spcBef>
          <a:spcPct val="0"/>
        </a:spcBef>
        <a:buNone/>
        <a:defRPr sz="2728" kern="1200">
          <a:solidFill>
            <a:schemeClr val="tx1"/>
          </a:solidFill>
          <a:latin typeface="+mj-lt"/>
          <a:ea typeface="+mj-ea"/>
          <a:cs typeface="+mj-cs"/>
        </a:defRPr>
      </a:lvl1pPr>
    </p:titleStyle>
    <p:bodyStyle>
      <a:lvl1pPr marL="141755" indent="-141755" algn="l" defTabSz="567019" rtl="0" eaLnBrk="1" latinLnBrk="0" hangingPunct="1">
        <a:lnSpc>
          <a:spcPct val="90000"/>
        </a:lnSpc>
        <a:spcBef>
          <a:spcPts val="620"/>
        </a:spcBef>
        <a:buFont typeface="Arial" panose="020B0604020202020204" pitchFamily="34" charset="0"/>
        <a:buChar char="•"/>
        <a:defRPr sz="1736" kern="1200">
          <a:solidFill>
            <a:schemeClr val="tx1"/>
          </a:solidFill>
          <a:latin typeface="+mn-lt"/>
          <a:ea typeface="+mn-ea"/>
          <a:cs typeface="+mn-cs"/>
        </a:defRPr>
      </a:lvl1pPr>
      <a:lvl2pPr marL="425265" indent="-141755" algn="l" defTabSz="567019" rtl="0" eaLnBrk="1" latinLnBrk="0" hangingPunct="1">
        <a:lnSpc>
          <a:spcPct val="90000"/>
        </a:lnSpc>
        <a:spcBef>
          <a:spcPts val="310"/>
        </a:spcBef>
        <a:buFont typeface="Arial" panose="020B0604020202020204" pitchFamily="34" charset="0"/>
        <a:buChar char="•"/>
        <a:defRPr sz="1488" kern="1200">
          <a:solidFill>
            <a:schemeClr val="tx1"/>
          </a:solidFill>
          <a:latin typeface="+mn-lt"/>
          <a:ea typeface="+mn-ea"/>
          <a:cs typeface="+mn-cs"/>
        </a:defRPr>
      </a:lvl2pPr>
      <a:lvl3pPr marL="708774" indent="-141755" algn="l" defTabSz="567019" rtl="0" eaLnBrk="1" latinLnBrk="0" hangingPunct="1">
        <a:lnSpc>
          <a:spcPct val="90000"/>
        </a:lnSpc>
        <a:spcBef>
          <a:spcPts val="310"/>
        </a:spcBef>
        <a:buFont typeface="Arial" panose="020B0604020202020204" pitchFamily="34" charset="0"/>
        <a:buChar char="•"/>
        <a:defRPr sz="1240" kern="1200">
          <a:solidFill>
            <a:schemeClr val="tx1"/>
          </a:solidFill>
          <a:latin typeface="+mn-lt"/>
          <a:ea typeface="+mn-ea"/>
          <a:cs typeface="+mn-cs"/>
        </a:defRPr>
      </a:lvl3pPr>
      <a:lvl4pPr marL="992284"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4pPr>
      <a:lvl5pPr marL="1275794"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5pPr>
      <a:lvl6pPr marL="155930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6pPr>
      <a:lvl7pPr marL="184281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7pPr>
      <a:lvl8pPr marL="212632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8pPr>
      <a:lvl9pPr marL="240983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9pPr>
    </p:bodyStyle>
    <p:otherStyle>
      <a:defPPr>
        <a:defRPr lang="en-US"/>
      </a:defPPr>
      <a:lvl1pPr marL="0" algn="l" defTabSz="567019" rtl="0" eaLnBrk="1" latinLnBrk="0" hangingPunct="1">
        <a:defRPr sz="1116" kern="1200">
          <a:solidFill>
            <a:schemeClr val="tx1"/>
          </a:solidFill>
          <a:latin typeface="+mn-lt"/>
          <a:ea typeface="+mn-ea"/>
          <a:cs typeface="+mn-cs"/>
        </a:defRPr>
      </a:lvl1pPr>
      <a:lvl2pPr marL="283510" algn="l" defTabSz="567019" rtl="0" eaLnBrk="1" latinLnBrk="0" hangingPunct="1">
        <a:defRPr sz="1116" kern="1200">
          <a:solidFill>
            <a:schemeClr val="tx1"/>
          </a:solidFill>
          <a:latin typeface="+mn-lt"/>
          <a:ea typeface="+mn-ea"/>
          <a:cs typeface="+mn-cs"/>
        </a:defRPr>
      </a:lvl2pPr>
      <a:lvl3pPr marL="567019" algn="l" defTabSz="567019" rtl="0" eaLnBrk="1" latinLnBrk="0" hangingPunct="1">
        <a:defRPr sz="1116" kern="1200">
          <a:solidFill>
            <a:schemeClr val="tx1"/>
          </a:solidFill>
          <a:latin typeface="+mn-lt"/>
          <a:ea typeface="+mn-ea"/>
          <a:cs typeface="+mn-cs"/>
        </a:defRPr>
      </a:lvl3pPr>
      <a:lvl4pPr marL="850529" algn="l" defTabSz="567019" rtl="0" eaLnBrk="1" latinLnBrk="0" hangingPunct="1">
        <a:defRPr sz="1116" kern="1200">
          <a:solidFill>
            <a:schemeClr val="tx1"/>
          </a:solidFill>
          <a:latin typeface="+mn-lt"/>
          <a:ea typeface="+mn-ea"/>
          <a:cs typeface="+mn-cs"/>
        </a:defRPr>
      </a:lvl4pPr>
      <a:lvl5pPr marL="1134039" algn="l" defTabSz="567019" rtl="0" eaLnBrk="1" latinLnBrk="0" hangingPunct="1">
        <a:defRPr sz="1116" kern="1200">
          <a:solidFill>
            <a:schemeClr val="tx1"/>
          </a:solidFill>
          <a:latin typeface="+mn-lt"/>
          <a:ea typeface="+mn-ea"/>
          <a:cs typeface="+mn-cs"/>
        </a:defRPr>
      </a:lvl5pPr>
      <a:lvl6pPr marL="1417549" algn="l" defTabSz="567019" rtl="0" eaLnBrk="1" latinLnBrk="0" hangingPunct="1">
        <a:defRPr sz="1116" kern="1200">
          <a:solidFill>
            <a:schemeClr val="tx1"/>
          </a:solidFill>
          <a:latin typeface="+mn-lt"/>
          <a:ea typeface="+mn-ea"/>
          <a:cs typeface="+mn-cs"/>
        </a:defRPr>
      </a:lvl6pPr>
      <a:lvl7pPr marL="1701058" algn="l" defTabSz="567019" rtl="0" eaLnBrk="1" latinLnBrk="0" hangingPunct="1">
        <a:defRPr sz="1116" kern="1200">
          <a:solidFill>
            <a:schemeClr val="tx1"/>
          </a:solidFill>
          <a:latin typeface="+mn-lt"/>
          <a:ea typeface="+mn-ea"/>
          <a:cs typeface="+mn-cs"/>
        </a:defRPr>
      </a:lvl7pPr>
      <a:lvl8pPr marL="1984568" algn="l" defTabSz="567019" rtl="0" eaLnBrk="1" latinLnBrk="0" hangingPunct="1">
        <a:defRPr sz="1116" kern="1200">
          <a:solidFill>
            <a:schemeClr val="tx1"/>
          </a:solidFill>
          <a:latin typeface="+mn-lt"/>
          <a:ea typeface="+mn-ea"/>
          <a:cs typeface="+mn-cs"/>
        </a:defRPr>
      </a:lvl8pPr>
      <a:lvl9pPr marL="2268078" algn="l" defTabSz="567019" rtl="0" eaLnBrk="1" latinLnBrk="0" hangingPunct="1">
        <a:defRPr sz="1116"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A4A3A4"/>
          </p15:clr>
        </p15:guide>
        <p15:guide id="2" pos="3840">
          <p15:clr>
            <a:srgbClr val="A4A3A4"/>
          </p15:clr>
        </p15:guide>
        <p15:guide id="3" pos="240">
          <p15:clr>
            <a:srgbClr val="547EBF"/>
          </p15:clr>
        </p15:guide>
        <p15:guide id="4" orient="horz" pos="240">
          <p15:clr>
            <a:srgbClr val="547EBF"/>
          </p15:clr>
        </p15:guide>
        <p15:guide id="5" pos="7440">
          <p15:clr>
            <a:srgbClr val="547EBF"/>
          </p15:clr>
        </p15:guide>
        <p15:guide id="6" orient="horz" pos="4080">
          <p15:clr>
            <a:srgbClr val="547EBF"/>
          </p15:clr>
        </p15:guide>
        <p15:guide id="7" pos="3960">
          <p15:clr>
            <a:srgbClr val="547EBF"/>
          </p15:clr>
        </p15:guide>
        <p15:guide id="8" pos="3720">
          <p15:clr>
            <a:srgbClr val="547EBF"/>
          </p15:clr>
        </p15:guide>
        <p15:guide id="9" pos="2112">
          <p15:clr>
            <a:srgbClr val="547EBF"/>
          </p15:clr>
        </p15:guide>
        <p15:guide id="10" pos="1848">
          <p15:clr>
            <a:srgbClr val="547EBF"/>
          </p15:clr>
        </p15:guide>
        <p15:guide id="11" pos="5568">
          <p15:clr>
            <a:srgbClr val="547EBF"/>
          </p15:clr>
        </p15:guide>
        <p15:guide id="12" pos="5832">
          <p15:clr>
            <a:srgbClr val="547EBF"/>
          </p15:clr>
        </p15:guide>
        <p15:guide id="13" pos="4968">
          <p15:clr>
            <a:srgbClr val="9FCC3B"/>
          </p15:clr>
        </p15:guide>
        <p15:guide id="14" pos="5208">
          <p15:clr>
            <a:srgbClr val="9FCC3B"/>
          </p15:clr>
        </p15:guide>
        <p15:guide id="15" pos="2712">
          <p15:clr>
            <a:srgbClr val="9FCC3B"/>
          </p15:clr>
        </p15:guide>
        <p15:guide id="16" pos="2472">
          <p15:clr>
            <a:srgbClr val="9FCC3B"/>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sv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text, clipart&#10;&#10;Description automatically generated">
            <a:extLst>
              <a:ext uri="{FF2B5EF4-FFF2-40B4-BE49-F238E27FC236}">
                <a16:creationId xmlns:a16="http://schemas.microsoft.com/office/drawing/2014/main" id="{A8911EE0-D466-AC85-FEFA-BE2125E5D053}"/>
              </a:ext>
            </a:extLst>
          </p:cNvPr>
          <p:cNvPicPr>
            <a:picLocks noChangeAspect="1"/>
          </p:cNvPicPr>
          <p:nvPr/>
        </p:nvPicPr>
        <p:blipFill>
          <a:blip r:embed="rId2"/>
          <a:stretch>
            <a:fillRect/>
          </a:stretch>
        </p:blipFill>
        <p:spPr>
          <a:xfrm>
            <a:off x="888261" y="1467642"/>
            <a:ext cx="2891576" cy="787955"/>
          </a:xfrm>
          <a:prstGeom prst="rect">
            <a:avLst/>
          </a:prstGeom>
          <a:noFill/>
        </p:spPr>
      </p:pic>
      <p:sp>
        <p:nvSpPr>
          <p:cNvPr id="11" name="Title 1">
            <a:extLst>
              <a:ext uri="{FF2B5EF4-FFF2-40B4-BE49-F238E27FC236}">
                <a16:creationId xmlns:a16="http://schemas.microsoft.com/office/drawing/2014/main" id="{DDB0D3E9-41CF-142E-AAFF-0E39A1377424}"/>
              </a:ext>
            </a:extLst>
          </p:cNvPr>
          <p:cNvSpPr txBox="1">
            <a:spLocks/>
          </p:cNvSpPr>
          <p:nvPr/>
        </p:nvSpPr>
        <p:spPr>
          <a:xfrm>
            <a:off x="669453" y="2373493"/>
            <a:ext cx="5113162" cy="2387600"/>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6000" b="1"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600" b="1" i="0" u="none" strike="noStrike" kern="1200" cap="none" spc="0" normalizeH="0" baseline="0" noProof="0" dirty="0">
                <a:ln>
                  <a:noFill/>
                </a:ln>
                <a:solidFill>
                  <a:srgbClr val="000000"/>
                </a:solidFill>
                <a:effectLst/>
                <a:uLnTx/>
                <a:uFillTx/>
                <a:latin typeface="Tenorite"/>
                <a:ea typeface="+mj-ea"/>
                <a:cs typeface="+mj-cs"/>
              </a:rPr>
              <a:t>Chamber of Commerce &amp; Industry Queensland Wellness Program </a:t>
            </a:r>
          </a:p>
        </p:txBody>
      </p:sp>
      <p:sp>
        <p:nvSpPr>
          <p:cNvPr id="12" name="Subtitle 2">
            <a:extLst>
              <a:ext uri="{FF2B5EF4-FFF2-40B4-BE49-F238E27FC236}">
                <a16:creationId xmlns:a16="http://schemas.microsoft.com/office/drawing/2014/main" id="{CFA4C9AC-C2BB-F10C-30FC-36B32CBB5F3E}"/>
              </a:ext>
            </a:extLst>
          </p:cNvPr>
          <p:cNvSpPr txBox="1">
            <a:spLocks/>
          </p:cNvSpPr>
          <p:nvPr/>
        </p:nvSpPr>
        <p:spPr>
          <a:xfrm>
            <a:off x="669452" y="4246824"/>
            <a:ext cx="5490884" cy="1303970"/>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32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200" b="0" i="0" u="none" strike="noStrike" kern="1200" cap="none" spc="0" normalizeH="0" baseline="0" noProof="0" dirty="0">
                <a:ln>
                  <a:noFill/>
                </a:ln>
                <a:solidFill>
                  <a:srgbClr val="000000"/>
                </a:solidFill>
                <a:effectLst/>
                <a:uLnTx/>
                <a:uFillTx/>
                <a:latin typeface="Tenorite"/>
                <a:ea typeface="+mn-ea"/>
                <a:cs typeface="+mn-cs"/>
              </a:rPr>
              <a:t>Promotional Poster templates</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1800" dirty="0">
                <a:solidFill>
                  <a:srgbClr val="000000"/>
                </a:solidFill>
                <a:latin typeface="Tenorite"/>
              </a:rPr>
              <a:t>Size: A4 (21cm x 29.7cm)</a:t>
            </a:r>
            <a:endParaRPr kumimoji="0" lang="en-US" sz="1800" b="0" u="none" strike="noStrike" kern="1200" cap="none" spc="0" normalizeH="0" baseline="0" noProof="0" dirty="0">
              <a:ln>
                <a:noFill/>
              </a:ln>
              <a:solidFill>
                <a:srgbClr val="000000"/>
              </a:solidFill>
              <a:effectLst/>
              <a:uLnTx/>
              <a:uFillTx/>
              <a:latin typeface="Tenorite"/>
              <a:ea typeface="+mn-ea"/>
              <a:cs typeface="+mn-cs"/>
            </a:endParaRPr>
          </a:p>
        </p:txBody>
      </p:sp>
      <p:sp>
        <p:nvSpPr>
          <p:cNvPr id="13" name="Subtitle 2">
            <a:extLst>
              <a:ext uri="{FF2B5EF4-FFF2-40B4-BE49-F238E27FC236}">
                <a16:creationId xmlns:a16="http://schemas.microsoft.com/office/drawing/2014/main" id="{14BE2EC2-527F-B212-A3D2-371384A41CD3}"/>
              </a:ext>
            </a:extLst>
          </p:cNvPr>
          <p:cNvSpPr txBox="1">
            <a:spLocks/>
          </p:cNvSpPr>
          <p:nvPr/>
        </p:nvSpPr>
        <p:spPr>
          <a:xfrm>
            <a:off x="669452" y="5384542"/>
            <a:ext cx="5490884" cy="3503055"/>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32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800" dirty="0">
                <a:solidFill>
                  <a:srgbClr val="000000"/>
                </a:solidFill>
                <a:latin typeface="Tenorite"/>
              </a:rPr>
              <a:t>These posters are editable, insert your logo and event details. Feel free to use your own design or change these as much as you like. You know better what will resonate with your local audience the most!</a:t>
            </a:r>
          </a:p>
          <a:p>
            <a:endParaRPr lang="en-US" sz="1800" dirty="0">
              <a:solidFill>
                <a:srgbClr val="000000"/>
              </a:solidFill>
              <a:latin typeface="Tenorite"/>
            </a:endParaRPr>
          </a:p>
          <a:p>
            <a:r>
              <a:rPr lang="en-US" sz="1800" dirty="0">
                <a:solidFill>
                  <a:srgbClr val="000000"/>
                </a:solidFill>
                <a:latin typeface="Tenorite"/>
              </a:rPr>
              <a:t>We recommend opening this file in the PowerPoint program rather than in the internet browser.</a:t>
            </a:r>
          </a:p>
          <a:p>
            <a:endParaRPr lang="en-US" sz="1800" dirty="0"/>
          </a:p>
          <a:p>
            <a:r>
              <a:rPr lang="en-US" sz="1800" dirty="0"/>
              <a:t>Please note, the images are copyrighted and can only be used for the purpose of Business Wellness Program promotional materials</a:t>
            </a:r>
            <a:r>
              <a:rPr lang="en-US" sz="1800" dirty="0">
                <a:solidFill>
                  <a:srgbClr val="000000"/>
                </a:solidFill>
                <a:latin typeface="Tenorite"/>
              </a:rPr>
              <a:t>.</a:t>
            </a:r>
            <a:endParaRPr lang="en-US" sz="1800" dirty="0"/>
          </a:p>
        </p:txBody>
      </p:sp>
    </p:spTree>
    <p:extLst>
      <p:ext uri="{BB962C8B-B14F-4D97-AF65-F5344CB8AC3E}">
        <p14:creationId xmlns:p14="http://schemas.microsoft.com/office/powerpoint/2010/main" val="962913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Icon&#10;&#10;Description automatically generated">
            <a:extLst>
              <a:ext uri="{FF2B5EF4-FFF2-40B4-BE49-F238E27FC236}">
                <a16:creationId xmlns:a16="http://schemas.microsoft.com/office/drawing/2014/main" id="{975B7870-3C12-EA88-CA8A-BF121801C7BE}"/>
              </a:ext>
            </a:extLst>
          </p:cNvPr>
          <p:cNvPicPr>
            <a:picLocks noChangeAspect="1"/>
          </p:cNvPicPr>
          <p:nvPr/>
        </p:nvPicPr>
        <p:blipFill rotWithShape="1">
          <a:blip r:embed="rId2"/>
          <a:srcRect l="9035"/>
          <a:stretch/>
        </p:blipFill>
        <p:spPr>
          <a:xfrm flipH="1" flipV="1">
            <a:off x="0" y="-141668"/>
            <a:ext cx="7650051" cy="10833480"/>
          </a:xfrm>
          <a:prstGeom prst="rect">
            <a:avLst/>
          </a:prstGeom>
        </p:spPr>
      </p:pic>
      <p:pic>
        <p:nvPicPr>
          <p:cNvPr id="16" name="Picture 15">
            <a:extLst>
              <a:ext uri="{FF2B5EF4-FFF2-40B4-BE49-F238E27FC236}">
                <a16:creationId xmlns:a16="http://schemas.microsoft.com/office/drawing/2014/main" id="{30A90E43-2740-D6BD-937A-DF3CCB275F5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2935731" y="5773266"/>
            <a:ext cx="4878275" cy="4878275"/>
          </a:xfrm>
          <a:prstGeom prst="rect">
            <a:avLst/>
          </a:prstGeom>
        </p:spPr>
      </p:pic>
      <p:sp>
        <p:nvSpPr>
          <p:cNvPr id="17" name="Title 1">
            <a:extLst>
              <a:ext uri="{FF2B5EF4-FFF2-40B4-BE49-F238E27FC236}">
                <a16:creationId xmlns:a16="http://schemas.microsoft.com/office/drawing/2014/main" id="{18F1E7DA-CB03-783B-A0C6-5343C7DF7132}"/>
              </a:ext>
            </a:extLst>
          </p:cNvPr>
          <p:cNvSpPr txBox="1">
            <a:spLocks/>
          </p:cNvSpPr>
          <p:nvPr/>
        </p:nvSpPr>
        <p:spPr>
          <a:xfrm>
            <a:off x="529931" y="-9072"/>
            <a:ext cx="5566069" cy="1693366"/>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6000" b="1" kern="1200">
                <a:solidFill>
                  <a:schemeClr val="bg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AU" sz="4400" b="1" i="0" u="none" strike="noStrike" kern="1200" cap="none" spc="0" normalizeH="0" baseline="0" noProof="0" dirty="0">
                <a:ln>
                  <a:noFill/>
                </a:ln>
                <a:solidFill>
                  <a:srgbClr val="3C5C8F"/>
                </a:solidFill>
                <a:effectLst/>
                <a:uLnTx/>
                <a:uFillTx/>
                <a:latin typeface="Tenorite"/>
                <a:ea typeface="+mj-ea"/>
                <a:cs typeface="+mj-cs"/>
              </a:rPr>
              <a:t>Business Open House October</a:t>
            </a:r>
          </a:p>
        </p:txBody>
      </p:sp>
      <p:sp>
        <p:nvSpPr>
          <p:cNvPr id="19" name="Subtitle 2">
            <a:extLst>
              <a:ext uri="{FF2B5EF4-FFF2-40B4-BE49-F238E27FC236}">
                <a16:creationId xmlns:a16="http://schemas.microsoft.com/office/drawing/2014/main" id="{FC230166-93F6-0628-3355-B91246E32F77}"/>
              </a:ext>
            </a:extLst>
          </p:cNvPr>
          <p:cNvSpPr txBox="1">
            <a:spLocks/>
          </p:cNvSpPr>
          <p:nvPr/>
        </p:nvSpPr>
        <p:spPr>
          <a:xfrm>
            <a:off x="529931" y="1838841"/>
            <a:ext cx="5052162" cy="57634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32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AU" sz="2000" b="0" i="0" u="none" strike="noStrike" kern="1200" cap="none" spc="0" normalizeH="0" baseline="0" noProof="0" dirty="0">
                <a:ln>
                  <a:noFill/>
                </a:ln>
                <a:solidFill>
                  <a:srgbClr val="3C5C8F"/>
                </a:solidFill>
                <a:effectLst/>
                <a:uLnTx/>
                <a:uFillTx/>
                <a:latin typeface="Tenorite"/>
                <a:ea typeface="+mn-ea"/>
                <a:cs typeface="+mn-cs"/>
              </a:rPr>
              <a:t>Please join the ABC Chamber of Commerce at our monthly Business Open House Event</a:t>
            </a:r>
          </a:p>
        </p:txBody>
      </p:sp>
      <p:sp>
        <p:nvSpPr>
          <p:cNvPr id="20" name="Subtitle 2">
            <a:extLst>
              <a:ext uri="{FF2B5EF4-FFF2-40B4-BE49-F238E27FC236}">
                <a16:creationId xmlns:a16="http://schemas.microsoft.com/office/drawing/2014/main" id="{6238D2CF-96AF-EDBA-DCB6-E2E36EDC1B83}"/>
              </a:ext>
            </a:extLst>
          </p:cNvPr>
          <p:cNvSpPr txBox="1">
            <a:spLocks/>
          </p:cNvSpPr>
          <p:nvPr/>
        </p:nvSpPr>
        <p:spPr>
          <a:xfrm>
            <a:off x="529931" y="3751221"/>
            <a:ext cx="5469880" cy="138318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0000"/>
              </a:lnSpc>
              <a:spcBef>
                <a:spcPts val="600"/>
              </a:spcBef>
            </a:pPr>
            <a:r>
              <a:rPr lang="en-AU" sz="2000" b="1" dirty="0">
                <a:solidFill>
                  <a:srgbClr val="A86040"/>
                </a:solidFill>
                <a:latin typeface="Tenorite"/>
              </a:rPr>
              <a:t>Date: dd Month, year</a:t>
            </a:r>
          </a:p>
          <a:p>
            <a:pPr>
              <a:lnSpc>
                <a:spcPct val="100000"/>
              </a:lnSpc>
              <a:spcBef>
                <a:spcPts val="600"/>
              </a:spcBef>
            </a:pPr>
            <a:r>
              <a:rPr lang="en-AU" sz="2000" b="1" dirty="0">
                <a:solidFill>
                  <a:srgbClr val="A86040"/>
                </a:solidFill>
                <a:latin typeface="Tenorite"/>
              </a:rPr>
              <a:t>Time: </a:t>
            </a:r>
          </a:p>
          <a:p>
            <a:pPr>
              <a:lnSpc>
                <a:spcPct val="100000"/>
              </a:lnSpc>
              <a:spcBef>
                <a:spcPts val="600"/>
              </a:spcBef>
            </a:pPr>
            <a:r>
              <a:rPr lang="en-AU" sz="2000" b="1" dirty="0">
                <a:solidFill>
                  <a:srgbClr val="A86040"/>
                </a:solidFill>
                <a:latin typeface="Tenorite"/>
              </a:rPr>
              <a:t>Event venue: ABC Chamber of Commerce, Street X, 4006</a:t>
            </a:r>
          </a:p>
          <a:p>
            <a:pPr>
              <a:lnSpc>
                <a:spcPct val="100000"/>
              </a:lnSpc>
            </a:pPr>
            <a:endParaRPr lang="en-AU" sz="2000" b="1" dirty="0">
              <a:solidFill>
                <a:srgbClr val="A86040"/>
              </a:solidFill>
              <a:latin typeface="Tenorite"/>
            </a:endParaRPr>
          </a:p>
        </p:txBody>
      </p:sp>
      <p:sp>
        <p:nvSpPr>
          <p:cNvPr id="21" name="Subtitle 2">
            <a:extLst>
              <a:ext uri="{FF2B5EF4-FFF2-40B4-BE49-F238E27FC236}">
                <a16:creationId xmlns:a16="http://schemas.microsoft.com/office/drawing/2014/main" id="{B1611604-AA3D-484E-0873-2A5994211064}"/>
              </a:ext>
            </a:extLst>
          </p:cNvPr>
          <p:cNvSpPr txBox="1">
            <a:spLocks/>
          </p:cNvSpPr>
          <p:nvPr/>
        </p:nvSpPr>
        <p:spPr>
          <a:xfrm>
            <a:off x="529931" y="5432689"/>
            <a:ext cx="4095232" cy="1113478"/>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sz="1600" dirty="0">
                <a:solidFill>
                  <a:srgbClr val="A86040"/>
                </a:solidFill>
                <a:latin typeface="Tenorite"/>
              </a:rPr>
              <a:t>Please RSVP your interest to [contact name] RSVP by dd/mm/</a:t>
            </a:r>
            <a:r>
              <a:rPr lang="en-AU" sz="1600" dirty="0" err="1">
                <a:solidFill>
                  <a:srgbClr val="A86040"/>
                </a:solidFill>
                <a:latin typeface="Tenorite"/>
              </a:rPr>
              <a:t>yy</a:t>
            </a:r>
            <a:br>
              <a:rPr lang="en-AU" sz="1600" dirty="0">
                <a:solidFill>
                  <a:srgbClr val="A86040"/>
                </a:solidFill>
                <a:latin typeface="Tenorite"/>
              </a:rPr>
            </a:br>
            <a:r>
              <a:rPr lang="en-AU" sz="1600" dirty="0">
                <a:solidFill>
                  <a:srgbClr val="A86040"/>
                </a:solidFill>
                <a:latin typeface="Tenorite"/>
              </a:rPr>
              <a:t>0431 xx xxx </a:t>
            </a:r>
            <a:br>
              <a:rPr lang="en-AU" sz="1600" dirty="0">
                <a:solidFill>
                  <a:srgbClr val="A86040"/>
                </a:solidFill>
                <a:latin typeface="Tenorite"/>
              </a:rPr>
            </a:br>
            <a:r>
              <a:rPr lang="en-AU" sz="1600" dirty="0">
                <a:solidFill>
                  <a:srgbClr val="A86040"/>
                </a:solidFill>
                <a:latin typeface="Tenorite"/>
              </a:rPr>
              <a:t>ABC@chamber.com</a:t>
            </a:r>
          </a:p>
        </p:txBody>
      </p:sp>
      <p:grpSp>
        <p:nvGrpSpPr>
          <p:cNvPr id="22" name="Group 21">
            <a:extLst>
              <a:ext uri="{FF2B5EF4-FFF2-40B4-BE49-F238E27FC236}">
                <a16:creationId xmlns:a16="http://schemas.microsoft.com/office/drawing/2014/main" id="{A458BBCB-1203-EE42-5C15-44E8788D5DD2}"/>
              </a:ext>
            </a:extLst>
          </p:cNvPr>
          <p:cNvGrpSpPr/>
          <p:nvPr/>
        </p:nvGrpSpPr>
        <p:grpSpPr>
          <a:xfrm>
            <a:off x="529931" y="2602751"/>
            <a:ext cx="4476899" cy="993386"/>
            <a:chOff x="529931" y="2700371"/>
            <a:chExt cx="4476899" cy="993386"/>
          </a:xfrm>
        </p:grpSpPr>
        <p:sp>
          <p:nvSpPr>
            <p:cNvPr id="23" name="Subtitle 2">
              <a:extLst>
                <a:ext uri="{FF2B5EF4-FFF2-40B4-BE49-F238E27FC236}">
                  <a16:creationId xmlns:a16="http://schemas.microsoft.com/office/drawing/2014/main" id="{73E0174D-BC24-3692-E6A2-F3A283126BAF}"/>
                </a:ext>
              </a:extLst>
            </p:cNvPr>
            <p:cNvSpPr txBox="1">
              <a:spLocks/>
            </p:cNvSpPr>
            <p:nvPr/>
          </p:nvSpPr>
          <p:spPr>
            <a:xfrm>
              <a:off x="529931" y="2700371"/>
              <a:ext cx="3127669" cy="274284"/>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32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sz="2400" dirty="0">
                  <a:solidFill>
                    <a:srgbClr val="A86040"/>
                  </a:solidFill>
                  <a:latin typeface="Tenorite"/>
                </a:rPr>
                <a:t>Business of the Month</a:t>
              </a:r>
            </a:p>
            <a:p>
              <a:pPr algn="ctr"/>
              <a:endParaRPr lang="en-AU" sz="2800" b="1" dirty="0">
                <a:solidFill>
                  <a:srgbClr val="3C5C8F"/>
                </a:solidFill>
                <a:latin typeface="Tenorite"/>
              </a:endParaRPr>
            </a:p>
          </p:txBody>
        </p:sp>
        <p:sp>
          <p:nvSpPr>
            <p:cNvPr id="24" name="TextBox 23">
              <a:extLst>
                <a:ext uri="{FF2B5EF4-FFF2-40B4-BE49-F238E27FC236}">
                  <a16:creationId xmlns:a16="http://schemas.microsoft.com/office/drawing/2014/main" id="{62FF874F-C24B-2178-BFCE-DFF0946195C6}"/>
                </a:ext>
              </a:extLst>
            </p:cNvPr>
            <p:cNvSpPr txBox="1"/>
            <p:nvPr/>
          </p:nvSpPr>
          <p:spPr>
            <a:xfrm>
              <a:off x="529931" y="2924316"/>
              <a:ext cx="4476899" cy="769441"/>
            </a:xfrm>
            <a:prstGeom prst="rect">
              <a:avLst/>
            </a:prstGeom>
            <a:noFill/>
          </p:spPr>
          <p:txBody>
            <a:bodyPr wrap="square">
              <a:spAutoFit/>
            </a:bodyPr>
            <a:lstStyle/>
            <a:p>
              <a:pPr defTabSz="914400"/>
              <a:r>
                <a:rPr lang="en-AU" sz="4400" b="1" dirty="0">
                  <a:solidFill>
                    <a:srgbClr val="A86040"/>
                  </a:solidFill>
                  <a:latin typeface="Tenorite"/>
                </a:rPr>
                <a:t>ABC Bakery</a:t>
              </a:r>
            </a:p>
          </p:txBody>
        </p:sp>
      </p:grpSp>
      <p:sp>
        <p:nvSpPr>
          <p:cNvPr id="25" name="Rectangle 24">
            <a:extLst>
              <a:ext uri="{FF2B5EF4-FFF2-40B4-BE49-F238E27FC236}">
                <a16:creationId xmlns:a16="http://schemas.microsoft.com/office/drawing/2014/main" id="{1664F0D1-6F86-A152-2DD4-D344D349998A}"/>
              </a:ext>
            </a:extLst>
          </p:cNvPr>
          <p:cNvSpPr/>
          <p:nvPr/>
        </p:nvSpPr>
        <p:spPr>
          <a:xfrm>
            <a:off x="163956" y="8569637"/>
            <a:ext cx="2892056" cy="1063255"/>
          </a:xfrm>
          <a:prstGeom prst="rect">
            <a:avLst/>
          </a:prstGeom>
          <a:noFill/>
          <a:ln w="28575" cap="flat" cmpd="sng" algn="ctr">
            <a:solidFill>
              <a:srgbClr val="83B4E3">
                <a:shade val="50000"/>
              </a:srgbClr>
            </a:solidFill>
            <a:prstDash val="sys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srgbClr val="FFFFFF"/>
              </a:solidFill>
              <a:effectLst/>
              <a:uLnTx/>
              <a:uFillTx/>
              <a:latin typeface="Tenorite"/>
              <a:ea typeface="+mn-ea"/>
              <a:cs typeface="+mn-cs"/>
            </a:endParaRPr>
          </a:p>
        </p:txBody>
      </p:sp>
      <p:sp>
        <p:nvSpPr>
          <p:cNvPr id="26" name="Subtitle 2">
            <a:extLst>
              <a:ext uri="{FF2B5EF4-FFF2-40B4-BE49-F238E27FC236}">
                <a16:creationId xmlns:a16="http://schemas.microsoft.com/office/drawing/2014/main" id="{F1BB8F68-5F13-32AB-EF89-41FAED20CF9D}"/>
              </a:ext>
            </a:extLst>
          </p:cNvPr>
          <p:cNvSpPr txBox="1">
            <a:spLocks/>
          </p:cNvSpPr>
          <p:nvPr/>
        </p:nvSpPr>
        <p:spPr>
          <a:xfrm>
            <a:off x="699977" y="8919964"/>
            <a:ext cx="1820015" cy="362601"/>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32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sz="2000" dirty="0">
                <a:solidFill>
                  <a:srgbClr val="3C5C8F"/>
                </a:solidFill>
                <a:latin typeface="Tenorite"/>
              </a:rPr>
              <a:t>Chamber Logo</a:t>
            </a:r>
          </a:p>
        </p:txBody>
      </p:sp>
    </p:spTree>
    <p:extLst>
      <p:ext uri="{BB962C8B-B14F-4D97-AF65-F5344CB8AC3E}">
        <p14:creationId xmlns:p14="http://schemas.microsoft.com/office/powerpoint/2010/main" val="19616115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0A8EF409-0A77-D6D1-0F38-A884AFCD52CE}"/>
              </a:ext>
            </a:extLst>
          </p:cNvPr>
          <p:cNvPicPr>
            <a:picLocks noChangeAspect="1"/>
          </p:cNvPicPr>
          <p:nvPr/>
        </p:nvPicPr>
        <p:blipFill rotWithShape="1">
          <a:blip r:embed="rId2"/>
          <a:srcRect r="16740"/>
          <a:stretch/>
        </p:blipFill>
        <p:spPr>
          <a:xfrm>
            <a:off x="0" y="0"/>
            <a:ext cx="7559675" cy="10691813"/>
          </a:xfrm>
          <a:prstGeom prst="rect">
            <a:avLst/>
          </a:prstGeom>
        </p:spPr>
      </p:pic>
      <p:pic>
        <p:nvPicPr>
          <p:cNvPr id="9" name="Picture 8">
            <a:extLst>
              <a:ext uri="{FF2B5EF4-FFF2-40B4-BE49-F238E27FC236}">
                <a16:creationId xmlns:a16="http://schemas.microsoft.com/office/drawing/2014/main" id="{71B2F783-46CE-0B91-7B7B-0191E17EC03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2549998" y="6008406"/>
            <a:ext cx="4837954" cy="4837954"/>
          </a:xfrm>
          <a:prstGeom prst="rect">
            <a:avLst/>
          </a:prstGeom>
        </p:spPr>
      </p:pic>
      <p:sp>
        <p:nvSpPr>
          <p:cNvPr id="10" name="Title 1">
            <a:extLst>
              <a:ext uri="{FF2B5EF4-FFF2-40B4-BE49-F238E27FC236}">
                <a16:creationId xmlns:a16="http://schemas.microsoft.com/office/drawing/2014/main" id="{AA44FA83-9860-9107-28FF-FC934473E644}"/>
              </a:ext>
            </a:extLst>
          </p:cNvPr>
          <p:cNvSpPr txBox="1">
            <a:spLocks/>
          </p:cNvSpPr>
          <p:nvPr/>
        </p:nvSpPr>
        <p:spPr>
          <a:xfrm>
            <a:off x="529931" y="-9072"/>
            <a:ext cx="5566069" cy="1693366"/>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6000" b="1" kern="1200">
                <a:solidFill>
                  <a:schemeClr val="bg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AU" sz="4400" b="1" i="0" u="none" strike="noStrike" kern="1200" cap="none" spc="0" normalizeH="0" baseline="0" noProof="0">
                <a:ln>
                  <a:noFill/>
                </a:ln>
                <a:solidFill>
                  <a:srgbClr val="FFFFFF">
                    <a:lumMod val="95000"/>
                  </a:srgbClr>
                </a:solidFill>
                <a:effectLst/>
                <a:uLnTx/>
                <a:uFillTx/>
                <a:latin typeface="Tenorite"/>
                <a:ea typeface="+mj-ea"/>
                <a:cs typeface="+mj-cs"/>
              </a:rPr>
              <a:t>Business Open House October</a:t>
            </a:r>
            <a:endParaRPr kumimoji="0" lang="en-AU" sz="4400" b="1" i="0" u="none" strike="noStrike" kern="1200" cap="none" spc="0" normalizeH="0" baseline="0" noProof="0" dirty="0">
              <a:ln>
                <a:noFill/>
              </a:ln>
              <a:solidFill>
                <a:srgbClr val="FFFFFF">
                  <a:lumMod val="95000"/>
                </a:srgbClr>
              </a:solidFill>
              <a:effectLst/>
              <a:uLnTx/>
              <a:uFillTx/>
              <a:latin typeface="Tenorite"/>
              <a:ea typeface="+mj-ea"/>
              <a:cs typeface="+mj-cs"/>
            </a:endParaRPr>
          </a:p>
        </p:txBody>
      </p:sp>
      <p:sp>
        <p:nvSpPr>
          <p:cNvPr id="11" name="Subtitle 2">
            <a:extLst>
              <a:ext uri="{FF2B5EF4-FFF2-40B4-BE49-F238E27FC236}">
                <a16:creationId xmlns:a16="http://schemas.microsoft.com/office/drawing/2014/main" id="{861202C1-2462-5FEA-69A7-77EBFE094129}"/>
              </a:ext>
            </a:extLst>
          </p:cNvPr>
          <p:cNvSpPr txBox="1">
            <a:spLocks/>
          </p:cNvSpPr>
          <p:nvPr/>
        </p:nvSpPr>
        <p:spPr>
          <a:xfrm>
            <a:off x="529931" y="1952890"/>
            <a:ext cx="5052162" cy="57634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32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AU" sz="2000" b="0" i="0" u="none" strike="noStrike" kern="1200" cap="none" spc="0" normalizeH="0" baseline="0" noProof="0" dirty="0">
                <a:ln>
                  <a:noFill/>
                </a:ln>
                <a:solidFill>
                  <a:srgbClr val="FFFFFF"/>
                </a:solidFill>
                <a:effectLst/>
                <a:uLnTx/>
                <a:uFillTx/>
                <a:latin typeface="Tenorite"/>
                <a:ea typeface="+mn-ea"/>
                <a:cs typeface="+mn-cs"/>
              </a:rPr>
              <a:t>Please join the ABC Chamber of Commerce at our monthly Business Open House Event</a:t>
            </a:r>
          </a:p>
        </p:txBody>
      </p:sp>
      <p:sp>
        <p:nvSpPr>
          <p:cNvPr id="12" name="Subtitle 2">
            <a:extLst>
              <a:ext uri="{FF2B5EF4-FFF2-40B4-BE49-F238E27FC236}">
                <a16:creationId xmlns:a16="http://schemas.microsoft.com/office/drawing/2014/main" id="{E74D997E-26AD-E5BA-CDC9-70101B50A835}"/>
              </a:ext>
            </a:extLst>
          </p:cNvPr>
          <p:cNvSpPr txBox="1">
            <a:spLocks/>
          </p:cNvSpPr>
          <p:nvPr/>
        </p:nvSpPr>
        <p:spPr>
          <a:xfrm>
            <a:off x="529931" y="3809822"/>
            <a:ext cx="5469880" cy="138318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0000"/>
              </a:lnSpc>
              <a:spcBef>
                <a:spcPts val="600"/>
              </a:spcBef>
            </a:pPr>
            <a:r>
              <a:rPr lang="en-AU" sz="2000" b="1" dirty="0">
                <a:solidFill>
                  <a:srgbClr val="FFFFFF"/>
                </a:solidFill>
                <a:latin typeface="Tenorite"/>
              </a:rPr>
              <a:t>Date: dd Month, year</a:t>
            </a:r>
          </a:p>
          <a:p>
            <a:pPr>
              <a:lnSpc>
                <a:spcPct val="100000"/>
              </a:lnSpc>
              <a:spcBef>
                <a:spcPts val="600"/>
              </a:spcBef>
            </a:pPr>
            <a:r>
              <a:rPr lang="en-AU" sz="2000" b="1" dirty="0">
                <a:solidFill>
                  <a:srgbClr val="FFFFFF"/>
                </a:solidFill>
                <a:latin typeface="Tenorite"/>
              </a:rPr>
              <a:t>Time: </a:t>
            </a:r>
          </a:p>
          <a:p>
            <a:pPr>
              <a:lnSpc>
                <a:spcPct val="100000"/>
              </a:lnSpc>
              <a:spcBef>
                <a:spcPts val="600"/>
              </a:spcBef>
            </a:pPr>
            <a:r>
              <a:rPr lang="en-AU" sz="2000" b="1" dirty="0">
                <a:solidFill>
                  <a:srgbClr val="FFFFFF"/>
                </a:solidFill>
                <a:latin typeface="Tenorite"/>
              </a:rPr>
              <a:t>Event venue: ABC Chamber of Commerce, Street X, 4006</a:t>
            </a:r>
          </a:p>
        </p:txBody>
      </p:sp>
      <p:sp>
        <p:nvSpPr>
          <p:cNvPr id="13" name="Subtitle 2">
            <a:extLst>
              <a:ext uri="{FF2B5EF4-FFF2-40B4-BE49-F238E27FC236}">
                <a16:creationId xmlns:a16="http://schemas.microsoft.com/office/drawing/2014/main" id="{233415A5-4687-DA0A-81C9-8CD32575DC53}"/>
              </a:ext>
            </a:extLst>
          </p:cNvPr>
          <p:cNvSpPr txBox="1">
            <a:spLocks/>
          </p:cNvSpPr>
          <p:nvPr/>
        </p:nvSpPr>
        <p:spPr>
          <a:xfrm>
            <a:off x="562205" y="5602055"/>
            <a:ext cx="2702666" cy="1113478"/>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sz="1600" dirty="0">
                <a:solidFill>
                  <a:srgbClr val="FFFFFF"/>
                </a:solidFill>
                <a:latin typeface="Tenorite"/>
              </a:rPr>
              <a:t>Please RSVP your interest to [contact name] </a:t>
            </a:r>
            <a:br>
              <a:rPr lang="en-AU" sz="1600" dirty="0">
                <a:solidFill>
                  <a:srgbClr val="FFFFFF"/>
                </a:solidFill>
                <a:latin typeface="Tenorite"/>
              </a:rPr>
            </a:br>
            <a:r>
              <a:rPr lang="en-AU" sz="1600" dirty="0">
                <a:solidFill>
                  <a:srgbClr val="FFFFFF"/>
                </a:solidFill>
                <a:latin typeface="Tenorite"/>
              </a:rPr>
              <a:t>RSVP by dd/mm/</a:t>
            </a:r>
            <a:r>
              <a:rPr lang="en-AU" sz="1600" dirty="0" err="1">
                <a:solidFill>
                  <a:srgbClr val="FFFFFF"/>
                </a:solidFill>
                <a:latin typeface="Tenorite"/>
              </a:rPr>
              <a:t>yy</a:t>
            </a:r>
            <a:br>
              <a:rPr lang="en-AU" sz="1600" dirty="0">
                <a:solidFill>
                  <a:srgbClr val="FFFFFF"/>
                </a:solidFill>
                <a:latin typeface="Tenorite"/>
              </a:rPr>
            </a:br>
            <a:r>
              <a:rPr lang="en-AU" sz="1600" dirty="0">
                <a:solidFill>
                  <a:srgbClr val="FFFFFF"/>
                </a:solidFill>
                <a:latin typeface="Tenorite"/>
              </a:rPr>
              <a:t>0431 xx xxx </a:t>
            </a:r>
            <a:br>
              <a:rPr lang="en-AU" sz="1600" dirty="0">
                <a:solidFill>
                  <a:srgbClr val="FFFFFF"/>
                </a:solidFill>
                <a:latin typeface="Tenorite"/>
              </a:rPr>
            </a:br>
            <a:r>
              <a:rPr lang="en-AU" sz="1600" dirty="0">
                <a:solidFill>
                  <a:srgbClr val="FFFFFF"/>
                </a:solidFill>
                <a:latin typeface="Tenorite"/>
              </a:rPr>
              <a:t>ABC@chamber.com</a:t>
            </a:r>
          </a:p>
        </p:txBody>
      </p:sp>
      <p:grpSp>
        <p:nvGrpSpPr>
          <p:cNvPr id="14" name="Group 13">
            <a:extLst>
              <a:ext uri="{FF2B5EF4-FFF2-40B4-BE49-F238E27FC236}">
                <a16:creationId xmlns:a16="http://schemas.microsoft.com/office/drawing/2014/main" id="{4FCBA593-2346-5D09-3515-761C93FA18BB}"/>
              </a:ext>
            </a:extLst>
          </p:cNvPr>
          <p:cNvGrpSpPr/>
          <p:nvPr/>
        </p:nvGrpSpPr>
        <p:grpSpPr>
          <a:xfrm>
            <a:off x="529931" y="2768288"/>
            <a:ext cx="4476899" cy="993386"/>
            <a:chOff x="529931" y="2865908"/>
            <a:chExt cx="4476899" cy="993386"/>
          </a:xfrm>
        </p:grpSpPr>
        <p:sp>
          <p:nvSpPr>
            <p:cNvPr id="15" name="Subtitle 2">
              <a:extLst>
                <a:ext uri="{FF2B5EF4-FFF2-40B4-BE49-F238E27FC236}">
                  <a16:creationId xmlns:a16="http://schemas.microsoft.com/office/drawing/2014/main" id="{724146B3-F00B-7B40-6B81-617841E36430}"/>
                </a:ext>
              </a:extLst>
            </p:cNvPr>
            <p:cNvSpPr txBox="1">
              <a:spLocks/>
            </p:cNvSpPr>
            <p:nvPr/>
          </p:nvSpPr>
          <p:spPr>
            <a:xfrm>
              <a:off x="529931" y="2865908"/>
              <a:ext cx="3127669" cy="274284"/>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32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sz="2400" dirty="0">
                  <a:solidFill>
                    <a:srgbClr val="FFFFFF"/>
                  </a:solidFill>
                  <a:latin typeface="Tenorite"/>
                </a:rPr>
                <a:t>Business of the Month</a:t>
              </a:r>
            </a:p>
            <a:p>
              <a:pPr algn="ctr"/>
              <a:endParaRPr lang="en-AU" sz="2800" b="1" dirty="0">
                <a:solidFill>
                  <a:srgbClr val="3C5C8F"/>
                </a:solidFill>
                <a:latin typeface="Tenorite"/>
              </a:endParaRPr>
            </a:p>
          </p:txBody>
        </p:sp>
        <p:sp>
          <p:nvSpPr>
            <p:cNvPr id="16" name="TextBox 15">
              <a:extLst>
                <a:ext uri="{FF2B5EF4-FFF2-40B4-BE49-F238E27FC236}">
                  <a16:creationId xmlns:a16="http://schemas.microsoft.com/office/drawing/2014/main" id="{C79C1655-91F2-DFF5-B3FD-A83829E42226}"/>
                </a:ext>
              </a:extLst>
            </p:cNvPr>
            <p:cNvSpPr txBox="1"/>
            <p:nvPr/>
          </p:nvSpPr>
          <p:spPr>
            <a:xfrm>
              <a:off x="529931" y="3089853"/>
              <a:ext cx="4476899" cy="769441"/>
            </a:xfrm>
            <a:prstGeom prst="rect">
              <a:avLst/>
            </a:prstGeom>
            <a:noFill/>
          </p:spPr>
          <p:txBody>
            <a:bodyPr wrap="square">
              <a:spAutoFit/>
            </a:bodyPr>
            <a:lstStyle/>
            <a:p>
              <a:pPr defTabSz="914400"/>
              <a:r>
                <a:rPr lang="en-AU" sz="4400" b="1" dirty="0">
                  <a:solidFill>
                    <a:srgbClr val="FFFFFF"/>
                  </a:solidFill>
                  <a:latin typeface="Tenorite"/>
                </a:rPr>
                <a:t>ABC Bakery</a:t>
              </a:r>
            </a:p>
          </p:txBody>
        </p:sp>
      </p:grpSp>
      <p:sp>
        <p:nvSpPr>
          <p:cNvPr id="17" name="Rectangle 16">
            <a:extLst>
              <a:ext uri="{FF2B5EF4-FFF2-40B4-BE49-F238E27FC236}">
                <a16:creationId xmlns:a16="http://schemas.microsoft.com/office/drawing/2014/main" id="{53A9EAA2-9FCE-4103-FA6C-9D112576A2B5}"/>
              </a:ext>
            </a:extLst>
          </p:cNvPr>
          <p:cNvSpPr/>
          <p:nvPr/>
        </p:nvSpPr>
        <p:spPr>
          <a:xfrm>
            <a:off x="234665" y="9410138"/>
            <a:ext cx="2892056" cy="1063255"/>
          </a:xfrm>
          <a:prstGeom prst="rect">
            <a:avLst/>
          </a:prstGeom>
          <a:noFill/>
          <a:ln w="28575" cap="flat" cmpd="sng" algn="ctr">
            <a:solidFill>
              <a:srgbClr val="FFFFFF">
                <a:lumMod val="85000"/>
              </a:srgbClr>
            </a:solidFill>
            <a:prstDash val="sys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srgbClr val="FFFFFF"/>
              </a:solidFill>
              <a:effectLst/>
              <a:uLnTx/>
              <a:uFillTx/>
              <a:latin typeface="Tenorite"/>
              <a:ea typeface="+mn-ea"/>
              <a:cs typeface="+mn-cs"/>
            </a:endParaRPr>
          </a:p>
        </p:txBody>
      </p:sp>
      <p:sp>
        <p:nvSpPr>
          <p:cNvPr id="18" name="Subtitle 2">
            <a:extLst>
              <a:ext uri="{FF2B5EF4-FFF2-40B4-BE49-F238E27FC236}">
                <a16:creationId xmlns:a16="http://schemas.microsoft.com/office/drawing/2014/main" id="{64077BFD-EA39-F37A-ADF3-DC2D83C8F6DF}"/>
              </a:ext>
            </a:extLst>
          </p:cNvPr>
          <p:cNvSpPr txBox="1">
            <a:spLocks/>
          </p:cNvSpPr>
          <p:nvPr/>
        </p:nvSpPr>
        <p:spPr>
          <a:xfrm>
            <a:off x="770686" y="9760465"/>
            <a:ext cx="1820015" cy="362601"/>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32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sz="2000" dirty="0">
                <a:solidFill>
                  <a:srgbClr val="FFFFFF">
                    <a:lumMod val="95000"/>
                  </a:srgbClr>
                </a:solidFill>
                <a:latin typeface="Tenorite"/>
              </a:rPr>
              <a:t>Chamber Logo</a:t>
            </a:r>
          </a:p>
        </p:txBody>
      </p:sp>
    </p:spTree>
    <p:extLst>
      <p:ext uri="{BB962C8B-B14F-4D97-AF65-F5344CB8AC3E}">
        <p14:creationId xmlns:p14="http://schemas.microsoft.com/office/powerpoint/2010/main" val="104282428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CCIQ BWP colours">
      <a:dk1>
        <a:srgbClr val="000000"/>
      </a:dk1>
      <a:lt1>
        <a:srgbClr val="FFFFFF"/>
      </a:lt1>
      <a:dk2>
        <a:srgbClr val="3C5C8F"/>
      </a:dk2>
      <a:lt2>
        <a:srgbClr val="E7E6E6"/>
      </a:lt2>
      <a:accent1>
        <a:srgbClr val="83B4E3"/>
      </a:accent1>
      <a:accent2>
        <a:srgbClr val="D0E5F5"/>
      </a:accent2>
      <a:accent3>
        <a:srgbClr val="3C5C8F"/>
      </a:accent3>
      <a:accent4>
        <a:srgbClr val="D0E5F5"/>
      </a:accent4>
      <a:accent5>
        <a:srgbClr val="FFAA85"/>
      </a:accent5>
      <a:accent6>
        <a:srgbClr val="FF8954"/>
      </a:accent6>
      <a:hlink>
        <a:srgbClr val="3C5C8F"/>
      </a:hlink>
      <a:folHlink>
        <a:srgbClr val="954F72"/>
      </a:folHlink>
    </a:clrScheme>
    <a:fontScheme name="Custom 75">
      <a:majorFont>
        <a:latin typeface="Tenorite"/>
        <a:ea typeface=""/>
        <a:cs typeface=""/>
      </a:majorFont>
      <a:minorFont>
        <a:latin typeface="Tenorit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niversal Color Block_Win32_AP_v2" id="{3EA4D81A-EBDE-431D-8B15-A5A6F500D5A4}" vid="{8EBF5489-0BE1-418D-A69C-2193D304C7E7}"/>
    </a:ext>
  </a:extLst>
</a:theme>
</file>

<file path=docProps/app.xml><?xml version="1.0" encoding="utf-8"?>
<Properties xmlns="http://schemas.openxmlformats.org/officeDocument/2006/extended-properties" xmlns:vt="http://schemas.openxmlformats.org/officeDocument/2006/docPropsVTypes">
  <Template>Office Theme</Template>
  <TotalTime>54</TotalTime>
  <Words>243</Words>
  <Application>Microsoft Office PowerPoint</Application>
  <PresentationFormat>Custom</PresentationFormat>
  <Paragraphs>26</Paragraphs>
  <Slides>3</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vt:i4>
      </vt:variant>
    </vt:vector>
  </HeadingPairs>
  <TitlesOfParts>
    <vt:vector size="9" baseType="lpstr">
      <vt:lpstr>Arial</vt:lpstr>
      <vt:lpstr>Calibri</vt:lpstr>
      <vt:lpstr>Calibri Light</vt:lpstr>
      <vt:lpstr>Tenorite</vt:lpstr>
      <vt:lpstr>Office Theme</vt:lpstr>
      <vt:lpstr>1_Office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Taryn Casey</dc:creator>
  <cp:lastModifiedBy>Taryn Casey</cp:lastModifiedBy>
  <cp:revision>1</cp:revision>
  <dcterms:created xsi:type="dcterms:W3CDTF">2022-11-30T01:32:29Z</dcterms:created>
  <dcterms:modified xsi:type="dcterms:W3CDTF">2022-11-30T02:41:03Z</dcterms:modified>
</cp:coreProperties>
</file>